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94" r:id="rId3"/>
  </p:sldMasterIdLst>
  <p:notesMasterIdLst>
    <p:notesMasterId r:id="rId25"/>
  </p:notesMasterIdLst>
  <p:sldIdLst>
    <p:sldId id="259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342" r:id="rId24"/>
  </p:sldIdLst>
  <p:sldSz cx="9144000" cy="6858000" type="screen4x3"/>
  <p:notesSz cx="6807200" cy="9939338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E94"/>
    <a:srgbClr val="C20E86"/>
    <a:srgbClr val="CBABCD"/>
    <a:srgbClr val="9999FF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6" autoAdjust="0"/>
    <p:restoredTop sz="95028" autoAdjust="0"/>
  </p:normalViewPr>
  <p:slideViewPr>
    <p:cSldViewPr snapToGrid="0">
      <p:cViewPr varScale="1">
        <p:scale>
          <a:sx n="84" d="100"/>
          <a:sy n="84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4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A2493-0FAD-4613-9599-DDCDE796E454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F5121-C9BC-4736-8821-E0380862D4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9799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74555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2"/>
            <a:ext cx="7391400" cy="8763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33500"/>
            <a:ext cx="3619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333500"/>
            <a:ext cx="3619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116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8785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1218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93576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4159117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3557974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6270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350" y="723902"/>
            <a:ext cx="1847850" cy="5448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23902"/>
            <a:ext cx="5391150" cy="5448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6458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723902"/>
            <a:ext cx="7391400" cy="571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71600"/>
            <a:ext cx="7391400" cy="4800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94752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404813"/>
            <a:ext cx="8229600" cy="7921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315"/>
            <a:ext cx="4038600" cy="2247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84315"/>
            <a:ext cx="4038600" cy="2247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884615"/>
            <a:ext cx="4038600" cy="22494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884615"/>
            <a:ext cx="4038600" cy="22494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>
          <a:xfrm>
            <a:off x="6553200" y="6243639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B24362-8A20-4252-B018-87DD02BDDFDC}" type="slidenum">
              <a:rPr lang="en-US" altLang="zh-CN">
                <a:solidFill>
                  <a:srgbClr val="616265"/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srgbClr val="616265"/>
              </a:solidFill>
              <a:ea typeface="宋体" pitchFamily="2" charset="-122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>
          <a:xfrm>
            <a:off x="457200" y="6243639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616265"/>
              </a:solidFill>
              <a:ea typeface="宋体" pitchFamily="2" charset="-122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>
          <a:xfrm>
            <a:off x="3124200" y="6243639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616265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40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C20E86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defRPr sz="2800"/>
            </a:lvl1pPr>
            <a:lvl2pPr>
              <a:lnSpc>
                <a:spcPct val="120000"/>
              </a:lnSpc>
              <a:defRPr sz="2400"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88764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77710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849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5959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7168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11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4774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6213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C10-F5BB-47AB-8AAE-C219B4F25836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C11C9-6ABC-45BC-9DDA-AC7D43D51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9587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abstract-final4-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2"/>
            <a:ext cx="2438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62150" y="1047751"/>
            <a:ext cx="6477000" cy="838200"/>
          </a:xfrm>
        </p:spPr>
        <p:txBody>
          <a:bodyPr/>
          <a:lstStyle>
            <a:lvl1pPr>
              <a:defRPr sz="380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2150" y="1752600"/>
            <a:ext cx="6477000" cy="685800"/>
          </a:xfrm>
        </p:spPr>
        <p:txBody>
          <a:bodyPr/>
          <a:lstStyle>
            <a:lvl1pPr marL="0" indent="0">
              <a:buFontTx/>
              <a:buNone/>
              <a:defRPr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</p:spTree>
    <p:extLst>
      <p:ext uri="{BB962C8B-B14F-4D97-AF65-F5344CB8AC3E}">
        <p14:creationId xmlns="" xmlns:p14="http://schemas.microsoft.com/office/powerpoint/2010/main" val="183992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abstract-final4-rgb-dar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col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16627"/>
            <a:ext cx="19050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6172200" y="6324600"/>
            <a:ext cx="1828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59352254-F079-4054-956A-2E551261F333}" type="slidenum">
              <a:rPr lang="en-US" altLang="zh-CN" sz="800" smtClean="0">
                <a:solidFill>
                  <a:srgbClr val="A1A0A4"/>
                </a:solidFill>
                <a:ea typeface="ヒラギノ角ゴ Pro W3"/>
                <a:cs typeface="ヒラギノ角ゴ Pro W3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CN" sz="800" smtClean="0">
                <a:solidFill>
                  <a:srgbClr val="A1A0A4"/>
                </a:solidFill>
                <a:ea typeface="ヒラギノ角ゴ Pro W3"/>
                <a:cs typeface="ヒラギノ角ゴ Pro W3"/>
              </a:rPr>
              <a:t> | MDT Confidential</a:t>
            </a:r>
          </a:p>
        </p:txBody>
      </p:sp>
      <p:pic>
        <p:nvPicPr>
          <p:cNvPr id="7" name="Picture 13" descr="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16627"/>
            <a:ext cx="19050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6172200" y="6324600"/>
            <a:ext cx="1828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4CC39C7A-874D-4D68-89C6-7616C17BB19E}" type="slidenum">
              <a:rPr lang="en-US" altLang="zh-CN" sz="80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CN" sz="80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 | MDT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2"/>
            <a:ext cx="7391400" cy="876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85902"/>
            <a:ext cx="7391400" cy="4686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251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67189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6700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59914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98500"/>
            <a:ext cx="7886700" cy="99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BEC10-F5BB-47AB-8AAE-C219B4F25836}" type="datetimeFigureOut">
              <a:rPr lang="zh-CN" altLang="en-US" smtClean="0"/>
              <a:pPr/>
              <a:t>2016/6/6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11C9-6ABC-45BC-9DDA-AC7D43D51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905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70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2">
              <a:lumMod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abstract-final4-rgb-light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23902"/>
            <a:ext cx="7391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391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pic>
        <p:nvPicPr>
          <p:cNvPr id="3077" name="Picture 9" descr="color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16627"/>
            <a:ext cx="19050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6172200" y="6324600"/>
            <a:ext cx="1828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7F684E36-1CBB-44C3-AD01-194CCF74E125}" type="slidenum">
              <a:rPr lang="en-US" altLang="zh-CN" sz="800" smtClean="0">
                <a:solidFill>
                  <a:srgbClr val="A1A0A4"/>
                </a:solidFill>
                <a:ea typeface="ヒラギノ角ゴ Pro W3"/>
                <a:cs typeface="ヒラギノ角ゴ Pro W3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CN" sz="800" smtClean="0">
                <a:solidFill>
                  <a:srgbClr val="A1A0A4"/>
                </a:solidFill>
                <a:ea typeface="ヒラギノ角ゴ Pro W3"/>
                <a:cs typeface="ヒラギノ角ゴ Pro W3"/>
              </a:rPr>
              <a:t> | MDT Confidential</a:t>
            </a:r>
          </a:p>
        </p:txBody>
      </p:sp>
      <p:grpSp>
        <p:nvGrpSpPr>
          <p:cNvPr id="3079" name="Group 230"/>
          <p:cNvGrpSpPr>
            <a:grpSpLocks/>
          </p:cNvGrpSpPr>
          <p:nvPr userDrawn="1"/>
        </p:nvGrpSpPr>
        <p:grpSpPr bwMode="auto">
          <a:xfrm>
            <a:off x="7235825" y="188913"/>
            <a:ext cx="1708150" cy="331787"/>
            <a:chOff x="4272" y="3984"/>
            <a:chExt cx="1393" cy="271"/>
          </a:xfrm>
        </p:grpSpPr>
        <p:sp>
          <p:nvSpPr>
            <p:cNvPr id="3080" name="Freeform 231"/>
            <p:cNvSpPr>
              <a:spLocks noEditPoints="1"/>
            </p:cNvSpPr>
            <p:nvPr/>
          </p:nvSpPr>
          <p:spPr bwMode="auto">
            <a:xfrm>
              <a:off x="4272" y="3984"/>
              <a:ext cx="283" cy="271"/>
            </a:xfrm>
            <a:custGeom>
              <a:avLst/>
              <a:gdLst>
                <a:gd name="T0" fmla="*/ 0 w 3402"/>
                <a:gd name="T1" fmla="*/ 0 h 3252"/>
                <a:gd name="T2" fmla="*/ 0 w 3402"/>
                <a:gd name="T3" fmla="*/ 0 h 3252"/>
                <a:gd name="T4" fmla="*/ 0 w 3402"/>
                <a:gd name="T5" fmla="*/ 0 h 3252"/>
                <a:gd name="T6" fmla="*/ 0 w 3402"/>
                <a:gd name="T7" fmla="*/ 0 h 3252"/>
                <a:gd name="T8" fmla="*/ 0 w 3402"/>
                <a:gd name="T9" fmla="*/ 0 h 3252"/>
                <a:gd name="T10" fmla="*/ 0 w 3402"/>
                <a:gd name="T11" fmla="*/ 0 h 3252"/>
                <a:gd name="T12" fmla="*/ 0 w 3402"/>
                <a:gd name="T13" fmla="*/ 0 h 3252"/>
                <a:gd name="T14" fmla="*/ 0 w 3402"/>
                <a:gd name="T15" fmla="*/ 0 h 3252"/>
                <a:gd name="T16" fmla="*/ 0 w 3402"/>
                <a:gd name="T17" fmla="*/ 0 h 3252"/>
                <a:gd name="T18" fmla="*/ 0 w 3402"/>
                <a:gd name="T19" fmla="*/ 0 h 3252"/>
                <a:gd name="T20" fmla="*/ 0 w 3402"/>
                <a:gd name="T21" fmla="*/ 0 h 3252"/>
                <a:gd name="T22" fmla="*/ 0 w 3402"/>
                <a:gd name="T23" fmla="*/ 0 h 3252"/>
                <a:gd name="T24" fmla="*/ 0 w 3402"/>
                <a:gd name="T25" fmla="*/ 0 h 3252"/>
                <a:gd name="T26" fmla="*/ 0 w 3402"/>
                <a:gd name="T27" fmla="*/ 0 h 3252"/>
                <a:gd name="T28" fmla="*/ 0 w 3402"/>
                <a:gd name="T29" fmla="*/ 0 h 3252"/>
                <a:gd name="T30" fmla="*/ 0 w 3402"/>
                <a:gd name="T31" fmla="*/ 0 h 3252"/>
                <a:gd name="T32" fmla="*/ 0 w 3402"/>
                <a:gd name="T33" fmla="*/ 0 h 3252"/>
                <a:gd name="T34" fmla="*/ 0 w 3402"/>
                <a:gd name="T35" fmla="*/ 0 h 3252"/>
                <a:gd name="T36" fmla="*/ 0 w 3402"/>
                <a:gd name="T37" fmla="*/ 0 h 3252"/>
                <a:gd name="T38" fmla="*/ 0 w 3402"/>
                <a:gd name="T39" fmla="*/ 0 h 3252"/>
                <a:gd name="T40" fmla="*/ 0 w 3402"/>
                <a:gd name="T41" fmla="*/ 0 h 3252"/>
                <a:gd name="T42" fmla="*/ 0 w 3402"/>
                <a:gd name="T43" fmla="*/ 0 h 3252"/>
                <a:gd name="T44" fmla="*/ 0 w 3402"/>
                <a:gd name="T45" fmla="*/ 0 h 3252"/>
                <a:gd name="T46" fmla="*/ 0 w 3402"/>
                <a:gd name="T47" fmla="*/ 0 h 3252"/>
                <a:gd name="T48" fmla="*/ 0 w 3402"/>
                <a:gd name="T49" fmla="*/ 0 h 3252"/>
                <a:gd name="T50" fmla="*/ 0 w 3402"/>
                <a:gd name="T51" fmla="*/ 0 h 3252"/>
                <a:gd name="T52" fmla="*/ 0 w 3402"/>
                <a:gd name="T53" fmla="*/ 0 h 3252"/>
                <a:gd name="T54" fmla="*/ 0 w 3402"/>
                <a:gd name="T55" fmla="*/ 0 h 3252"/>
                <a:gd name="T56" fmla="*/ 0 w 3402"/>
                <a:gd name="T57" fmla="*/ 0 h 3252"/>
                <a:gd name="T58" fmla="*/ 0 w 3402"/>
                <a:gd name="T59" fmla="*/ 0 h 3252"/>
                <a:gd name="T60" fmla="*/ 0 w 3402"/>
                <a:gd name="T61" fmla="*/ 0 h 3252"/>
                <a:gd name="T62" fmla="*/ 0 w 3402"/>
                <a:gd name="T63" fmla="*/ 0 h 3252"/>
                <a:gd name="T64" fmla="*/ 0 w 3402"/>
                <a:gd name="T65" fmla="*/ 0 h 3252"/>
                <a:gd name="T66" fmla="*/ 0 w 3402"/>
                <a:gd name="T67" fmla="*/ 0 h 3252"/>
                <a:gd name="T68" fmla="*/ 0 w 3402"/>
                <a:gd name="T69" fmla="*/ 0 h 3252"/>
                <a:gd name="T70" fmla="*/ 0 w 3402"/>
                <a:gd name="T71" fmla="*/ 0 h 3252"/>
                <a:gd name="T72" fmla="*/ 0 w 3402"/>
                <a:gd name="T73" fmla="*/ 0 h 3252"/>
                <a:gd name="T74" fmla="*/ 0 w 3402"/>
                <a:gd name="T75" fmla="*/ 0 h 3252"/>
                <a:gd name="T76" fmla="*/ 0 w 3402"/>
                <a:gd name="T77" fmla="*/ 0 h 3252"/>
                <a:gd name="T78" fmla="*/ 0 w 3402"/>
                <a:gd name="T79" fmla="*/ 0 h 3252"/>
                <a:gd name="T80" fmla="*/ 0 w 3402"/>
                <a:gd name="T81" fmla="*/ 0 h 3252"/>
                <a:gd name="T82" fmla="*/ 0 w 3402"/>
                <a:gd name="T83" fmla="*/ 0 h 3252"/>
                <a:gd name="T84" fmla="*/ 0 w 3402"/>
                <a:gd name="T85" fmla="*/ 0 h 3252"/>
                <a:gd name="T86" fmla="*/ 0 w 3402"/>
                <a:gd name="T87" fmla="*/ 0 h 3252"/>
                <a:gd name="T88" fmla="*/ 0 w 3402"/>
                <a:gd name="T89" fmla="*/ 0 h 3252"/>
                <a:gd name="T90" fmla="*/ 0 w 3402"/>
                <a:gd name="T91" fmla="*/ 0 h 3252"/>
                <a:gd name="T92" fmla="*/ 0 w 3402"/>
                <a:gd name="T93" fmla="*/ 0 h 3252"/>
                <a:gd name="T94" fmla="*/ 0 w 3402"/>
                <a:gd name="T95" fmla="*/ 0 h 3252"/>
                <a:gd name="T96" fmla="*/ 0 w 3402"/>
                <a:gd name="T97" fmla="*/ 0 h 3252"/>
                <a:gd name="T98" fmla="*/ 0 w 3402"/>
                <a:gd name="T99" fmla="*/ 0 h 3252"/>
                <a:gd name="T100" fmla="*/ 0 w 3402"/>
                <a:gd name="T101" fmla="*/ 0 h 3252"/>
                <a:gd name="T102" fmla="*/ 0 w 3402"/>
                <a:gd name="T103" fmla="*/ 0 h 3252"/>
                <a:gd name="T104" fmla="*/ 0 w 3402"/>
                <a:gd name="T105" fmla="*/ 0 h 3252"/>
                <a:gd name="T106" fmla="*/ 0 w 3402"/>
                <a:gd name="T107" fmla="*/ 0 h 3252"/>
                <a:gd name="T108" fmla="*/ 0 w 3402"/>
                <a:gd name="T109" fmla="*/ 0 h 3252"/>
                <a:gd name="T110" fmla="*/ 0 w 3402"/>
                <a:gd name="T111" fmla="*/ 0 h 3252"/>
                <a:gd name="T112" fmla="*/ 0 w 3402"/>
                <a:gd name="T113" fmla="*/ 0 h 3252"/>
                <a:gd name="T114" fmla="*/ 0 w 3402"/>
                <a:gd name="T115" fmla="*/ 0 h 3252"/>
                <a:gd name="T116" fmla="*/ 0 w 3402"/>
                <a:gd name="T117" fmla="*/ 0 h 3252"/>
                <a:gd name="T118" fmla="*/ 0 w 3402"/>
                <a:gd name="T119" fmla="*/ 0 h 3252"/>
                <a:gd name="T120" fmla="*/ 0 w 3402"/>
                <a:gd name="T121" fmla="*/ 0 h 3252"/>
                <a:gd name="T122" fmla="*/ 0 w 3402"/>
                <a:gd name="T123" fmla="*/ 0 h 3252"/>
                <a:gd name="T124" fmla="*/ 0 w 3402"/>
                <a:gd name="T125" fmla="*/ 0 h 32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402" h="3252">
                  <a:moveTo>
                    <a:pt x="3402" y="1510"/>
                  </a:moveTo>
                  <a:lnTo>
                    <a:pt x="3402" y="1535"/>
                  </a:lnTo>
                  <a:lnTo>
                    <a:pt x="3400" y="1558"/>
                  </a:lnTo>
                  <a:lnTo>
                    <a:pt x="3396" y="1578"/>
                  </a:lnTo>
                  <a:lnTo>
                    <a:pt x="3393" y="1595"/>
                  </a:lnTo>
                  <a:lnTo>
                    <a:pt x="3390" y="1610"/>
                  </a:lnTo>
                  <a:lnTo>
                    <a:pt x="3388" y="1623"/>
                  </a:lnTo>
                  <a:lnTo>
                    <a:pt x="3386" y="1635"/>
                  </a:lnTo>
                  <a:lnTo>
                    <a:pt x="3385" y="1644"/>
                  </a:lnTo>
                  <a:lnTo>
                    <a:pt x="3385" y="1654"/>
                  </a:lnTo>
                  <a:lnTo>
                    <a:pt x="3386" y="1663"/>
                  </a:lnTo>
                  <a:lnTo>
                    <a:pt x="3388" y="1672"/>
                  </a:lnTo>
                  <a:lnTo>
                    <a:pt x="3389" y="1682"/>
                  </a:lnTo>
                  <a:lnTo>
                    <a:pt x="3391" y="1692"/>
                  </a:lnTo>
                  <a:lnTo>
                    <a:pt x="3392" y="1704"/>
                  </a:lnTo>
                  <a:lnTo>
                    <a:pt x="3393" y="1716"/>
                  </a:lnTo>
                  <a:lnTo>
                    <a:pt x="3394" y="1730"/>
                  </a:lnTo>
                  <a:lnTo>
                    <a:pt x="3393" y="1742"/>
                  </a:lnTo>
                  <a:lnTo>
                    <a:pt x="3392" y="1755"/>
                  </a:lnTo>
                  <a:lnTo>
                    <a:pt x="3389" y="1767"/>
                  </a:lnTo>
                  <a:lnTo>
                    <a:pt x="3386" y="1780"/>
                  </a:lnTo>
                  <a:lnTo>
                    <a:pt x="3382" y="1791"/>
                  </a:lnTo>
                  <a:lnTo>
                    <a:pt x="3377" y="1801"/>
                  </a:lnTo>
                  <a:lnTo>
                    <a:pt x="3370" y="1812"/>
                  </a:lnTo>
                  <a:lnTo>
                    <a:pt x="3363" y="1822"/>
                  </a:lnTo>
                  <a:lnTo>
                    <a:pt x="3356" y="1831"/>
                  </a:lnTo>
                  <a:lnTo>
                    <a:pt x="3346" y="1839"/>
                  </a:lnTo>
                  <a:lnTo>
                    <a:pt x="3337" y="1845"/>
                  </a:lnTo>
                  <a:lnTo>
                    <a:pt x="3326" y="1851"/>
                  </a:lnTo>
                  <a:lnTo>
                    <a:pt x="3315" y="1856"/>
                  </a:lnTo>
                  <a:lnTo>
                    <a:pt x="3302" y="1860"/>
                  </a:lnTo>
                  <a:lnTo>
                    <a:pt x="3290" y="1862"/>
                  </a:lnTo>
                  <a:lnTo>
                    <a:pt x="3275" y="1862"/>
                  </a:lnTo>
                  <a:lnTo>
                    <a:pt x="3261" y="1861"/>
                  </a:lnTo>
                  <a:lnTo>
                    <a:pt x="3246" y="1859"/>
                  </a:lnTo>
                  <a:lnTo>
                    <a:pt x="3231" y="1855"/>
                  </a:lnTo>
                  <a:lnTo>
                    <a:pt x="3216" y="1850"/>
                  </a:lnTo>
                  <a:lnTo>
                    <a:pt x="3200" y="1846"/>
                  </a:lnTo>
                  <a:lnTo>
                    <a:pt x="3182" y="1842"/>
                  </a:lnTo>
                  <a:lnTo>
                    <a:pt x="3164" y="1839"/>
                  </a:lnTo>
                  <a:lnTo>
                    <a:pt x="3143" y="1838"/>
                  </a:lnTo>
                  <a:lnTo>
                    <a:pt x="3141" y="1838"/>
                  </a:lnTo>
                  <a:lnTo>
                    <a:pt x="3137" y="1838"/>
                  </a:lnTo>
                  <a:lnTo>
                    <a:pt x="3134" y="1839"/>
                  </a:lnTo>
                  <a:lnTo>
                    <a:pt x="3131" y="1839"/>
                  </a:lnTo>
                  <a:lnTo>
                    <a:pt x="3128" y="1839"/>
                  </a:lnTo>
                  <a:lnTo>
                    <a:pt x="3124" y="1839"/>
                  </a:lnTo>
                  <a:lnTo>
                    <a:pt x="3120" y="1840"/>
                  </a:lnTo>
                  <a:lnTo>
                    <a:pt x="3115" y="1840"/>
                  </a:lnTo>
                  <a:lnTo>
                    <a:pt x="3110" y="1870"/>
                  </a:lnTo>
                  <a:lnTo>
                    <a:pt x="3104" y="1900"/>
                  </a:lnTo>
                  <a:lnTo>
                    <a:pt x="3098" y="1930"/>
                  </a:lnTo>
                  <a:lnTo>
                    <a:pt x="3090" y="1959"/>
                  </a:lnTo>
                  <a:lnTo>
                    <a:pt x="3082" y="1988"/>
                  </a:lnTo>
                  <a:lnTo>
                    <a:pt x="3074" y="2017"/>
                  </a:lnTo>
                  <a:lnTo>
                    <a:pt x="3064" y="2045"/>
                  </a:lnTo>
                  <a:lnTo>
                    <a:pt x="3055" y="2073"/>
                  </a:lnTo>
                  <a:lnTo>
                    <a:pt x="3045" y="2101"/>
                  </a:lnTo>
                  <a:lnTo>
                    <a:pt x="3034" y="2129"/>
                  </a:lnTo>
                  <a:lnTo>
                    <a:pt x="3024" y="2157"/>
                  </a:lnTo>
                  <a:lnTo>
                    <a:pt x="3011" y="2184"/>
                  </a:lnTo>
                  <a:lnTo>
                    <a:pt x="2998" y="2211"/>
                  </a:lnTo>
                  <a:lnTo>
                    <a:pt x="2986" y="2238"/>
                  </a:lnTo>
                  <a:lnTo>
                    <a:pt x="2972" y="2264"/>
                  </a:lnTo>
                  <a:lnTo>
                    <a:pt x="2959" y="2290"/>
                  </a:lnTo>
                  <a:lnTo>
                    <a:pt x="2944" y="2316"/>
                  </a:lnTo>
                  <a:lnTo>
                    <a:pt x="2929" y="2341"/>
                  </a:lnTo>
                  <a:lnTo>
                    <a:pt x="2914" y="2366"/>
                  </a:lnTo>
                  <a:lnTo>
                    <a:pt x="2898" y="2391"/>
                  </a:lnTo>
                  <a:lnTo>
                    <a:pt x="2881" y="2415"/>
                  </a:lnTo>
                  <a:lnTo>
                    <a:pt x="2865" y="2439"/>
                  </a:lnTo>
                  <a:lnTo>
                    <a:pt x="2848" y="2463"/>
                  </a:lnTo>
                  <a:lnTo>
                    <a:pt x="2830" y="2486"/>
                  </a:lnTo>
                  <a:lnTo>
                    <a:pt x="2811" y="2509"/>
                  </a:lnTo>
                  <a:lnTo>
                    <a:pt x="2793" y="2531"/>
                  </a:lnTo>
                  <a:lnTo>
                    <a:pt x="2774" y="2553"/>
                  </a:lnTo>
                  <a:lnTo>
                    <a:pt x="2754" y="2575"/>
                  </a:lnTo>
                  <a:lnTo>
                    <a:pt x="2734" y="2597"/>
                  </a:lnTo>
                  <a:lnTo>
                    <a:pt x="2714" y="2618"/>
                  </a:lnTo>
                  <a:lnTo>
                    <a:pt x="2693" y="2638"/>
                  </a:lnTo>
                  <a:lnTo>
                    <a:pt x="2672" y="2658"/>
                  </a:lnTo>
                  <a:lnTo>
                    <a:pt x="2678" y="2663"/>
                  </a:lnTo>
                  <a:lnTo>
                    <a:pt x="2683" y="2667"/>
                  </a:lnTo>
                  <a:lnTo>
                    <a:pt x="2689" y="2670"/>
                  </a:lnTo>
                  <a:lnTo>
                    <a:pt x="2695" y="2673"/>
                  </a:lnTo>
                  <a:lnTo>
                    <a:pt x="2702" y="2676"/>
                  </a:lnTo>
                  <a:lnTo>
                    <a:pt x="2707" y="2678"/>
                  </a:lnTo>
                  <a:lnTo>
                    <a:pt x="2713" y="2679"/>
                  </a:lnTo>
                  <a:lnTo>
                    <a:pt x="2719" y="2681"/>
                  </a:lnTo>
                  <a:lnTo>
                    <a:pt x="2744" y="2684"/>
                  </a:lnTo>
                  <a:lnTo>
                    <a:pt x="2763" y="2689"/>
                  </a:lnTo>
                  <a:lnTo>
                    <a:pt x="2779" y="2691"/>
                  </a:lnTo>
                  <a:lnTo>
                    <a:pt x="2793" y="2694"/>
                  </a:lnTo>
                  <a:lnTo>
                    <a:pt x="2803" y="2695"/>
                  </a:lnTo>
                  <a:lnTo>
                    <a:pt x="2812" y="2696"/>
                  </a:lnTo>
                  <a:lnTo>
                    <a:pt x="2820" y="2697"/>
                  </a:lnTo>
                  <a:lnTo>
                    <a:pt x="2827" y="2698"/>
                  </a:lnTo>
                  <a:lnTo>
                    <a:pt x="2832" y="2698"/>
                  </a:lnTo>
                  <a:lnTo>
                    <a:pt x="2838" y="2697"/>
                  </a:lnTo>
                  <a:lnTo>
                    <a:pt x="2843" y="2697"/>
                  </a:lnTo>
                  <a:lnTo>
                    <a:pt x="2849" y="2697"/>
                  </a:lnTo>
                  <a:lnTo>
                    <a:pt x="2855" y="2696"/>
                  </a:lnTo>
                  <a:lnTo>
                    <a:pt x="2863" y="2695"/>
                  </a:lnTo>
                  <a:lnTo>
                    <a:pt x="2871" y="2695"/>
                  </a:lnTo>
                  <a:lnTo>
                    <a:pt x="2880" y="2694"/>
                  </a:lnTo>
                  <a:lnTo>
                    <a:pt x="2896" y="2692"/>
                  </a:lnTo>
                  <a:lnTo>
                    <a:pt x="2914" y="2691"/>
                  </a:lnTo>
                  <a:lnTo>
                    <a:pt x="2923" y="2691"/>
                  </a:lnTo>
                  <a:lnTo>
                    <a:pt x="2933" y="2691"/>
                  </a:lnTo>
                  <a:lnTo>
                    <a:pt x="2942" y="2692"/>
                  </a:lnTo>
                  <a:lnTo>
                    <a:pt x="2951" y="2694"/>
                  </a:lnTo>
                  <a:lnTo>
                    <a:pt x="2961" y="2696"/>
                  </a:lnTo>
                  <a:lnTo>
                    <a:pt x="2969" y="2700"/>
                  </a:lnTo>
                  <a:lnTo>
                    <a:pt x="2979" y="2705"/>
                  </a:lnTo>
                  <a:lnTo>
                    <a:pt x="2987" y="2713"/>
                  </a:lnTo>
                  <a:lnTo>
                    <a:pt x="2994" y="2721"/>
                  </a:lnTo>
                  <a:lnTo>
                    <a:pt x="3002" y="2730"/>
                  </a:lnTo>
                  <a:lnTo>
                    <a:pt x="3008" y="2743"/>
                  </a:lnTo>
                  <a:lnTo>
                    <a:pt x="3014" y="2756"/>
                  </a:lnTo>
                  <a:lnTo>
                    <a:pt x="3017" y="2770"/>
                  </a:lnTo>
                  <a:lnTo>
                    <a:pt x="3019" y="2782"/>
                  </a:lnTo>
                  <a:lnTo>
                    <a:pt x="3019" y="2795"/>
                  </a:lnTo>
                  <a:lnTo>
                    <a:pt x="3017" y="2805"/>
                  </a:lnTo>
                  <a:lnTo>
                    <a:pt x="3014" y="2816"/>
                  </a:lnTo>
                  <a:lnTo>
                    <a:pt x="3010" y="2826"/>
                  </a:lnTo>
                  <a:lnTo>
                    <a:pt x="3005" y="2834"/>
                  </a:lnTo>
                  <a:lnTo>
                    <a:pt x="2997" y="2843"/>
                  </a:lnTo>
                  <a:lnTo>
                    <a:pt x="2991" y="2850"/>
                  </a:lnTo>
                  <a:lnTo>
                    <a:pt x="2984" y="2857"/>
                  </a:lnTo>
                  <a:lnTo>
                    <a:pt x="2975" y="2863"/>
                  </a:lnTo>
                  <a:lnTo>
                    <a:pt x="2968" y="2868"/>
                  </a:lnTo>
                  <a:lnTo>
                    <a:pt x="2954" y="2877"/>
                  </a:lnTo>
                  <a:lnTo>
                    <a:pt x="2941" y="2883"/>
                  </a:lnTo>
                  <a:lnTo>
                    <a:pt x="2928" y="2890"/>
                  </a:lnTo>
                  <a:lnTo>
                    <a:pt x="2913" y="2896"/>
                  </a:lnTo>
                  <a:lnTo>
                    <a:pt x="2896" y="2904"/>
                  </a:lnTo>
                  <a:lnTo>
                    <a:pt x="2877" y="2913"/>
                  </a:lnTo>
                  <a:lnTo>
                    <a:pt x="2856" y="2922"/>
                  </a:lnTo>
                  <a:lnTo>
                    <a:pt x="2834" y="2930"/>
                  </a:lnTo>
                  <a:lnTo>
                    <a:pt x="2811" y="2940"/>
                  </a:lnTo>
                  <a:lnTo>
                    <a:pt x="2786" y="2949"/>
                  </a:lnTo>
                  <a:lnTo>
                    <a:pt x="2762" y="2956"/>
                  </a:lnTo>
                  <a:lnTo>
                    <a:pt x="2741" y="2963"/>
                  </a:lnTo>
                  <a:lnTo>
                    <a:pt x="2723" y="2967"/>
                  </a:lnTo>
                  <a:lnTo>
                    <a:pt x="2706" y="2970"/>
                  </a:lnTo>
                  <a:lnTo>
                    <a:pt x="2691" y="2972"/>
                  </a:lnTo>
                  <a:lnTo>
                    <a:pt x="2678" y="2974"/>
                  </a:lnTo>
                  <a:lnTo>
                    <a:pt x="2667" y="2976"/>
                  </a:lnTo>
                  <a:lnTo>
                    <a:pt x="2658" y="2978"/>
                  </a:lnTo>
                  <a:lnTo>
                    <a:pt x="2649" y="2982"/>
                  </a:lnTo>
                  <a:lnTo>
                    <a:pt x="2640" y="2986"/>
                  </a:lnTo>
                  <a:lnTo>
                    <a:pt x="2630" y="2992"/>
                  </a:lnTo>
                  <a:lnTo>
                    <a:pt x="2619" y="2997"/>
                  </a:lnTo>
                  <a:lnTo>
                    <a:pt x="2608" y="3003"/>
                  </a:lnTo>
                  <a:lnTo>
                    <a:pt x="2596" y="3009"/>
                  </a:lnTo>
                  <a:lnTo>
                    <a:pt x="2584" y="3015"/>
                  </a:lnTo>
                  <a:lnTo>
                    <a:pt x="2570" y="3020"/>
                  </a:lnTo>
                  <a:lnTo>
                    <a:pt x="2559" y="3024"/>
                  </a:lnTo>
                  <a:lnTo>
                    <a:pt x="2546" y="3027"/>
                  </a:lnTo>
                  <a:lnTo>
                    <a:pt x="2535" y="3028"/>
                  </a:lnTo>
                  <a:lnTo>
                    <a:pt x="2523" y="3029"/>
                  </a:lnTo>
                  <a:lnTo>
                    <a:pt x="2512" y="3029"/>
                  </a:lnTo>
                  <a:lnTo>
                    <a:pt x="2501" y="3028"/>
                  </a:lnTo>
                  <a:lnTo>
                    <a:pt x="2491" y="3026"/>
                  </a:lnTo>
                  <a:lnTo>
                    <a:pt x="2481" y="3023"/>
                  </a:lnTo>
                  <a:lnTo>
                    <a:pt x="2472" y="3018"/>
                  </a:lnTo>
                  <a:lnTo>
                    <a:pt x="2462" y="3012"/>
                  </a:lnTo>
                  <a:lnTo>
                    <a:pt x="2455" y="3006"/>
                  </a:lnTo>
                  <a:lnTo>
                    <a:pt x="2447" y="2998"/>
                  </a:lnTo>
                  <a:lnTo>
                    <a:pt x="2439" y="2989"/>
                  </a:lnTo>
                  <a:lnTo>
                    <a:pt x="2433" y="2979"/>
                  </a:lnTo>
                  <a:lnTo>
                    <a:pt x="2427" y="2968"/>
                  </a:lnTo>
                  <a:lnTo>
                    <a:pt x="2423" y="2954"/>
                  </a:lnTo>
                  <a:lnTo>
                    <a:pt x="2418" y="2940"/>
                  </a:lnTo>
                  <a:lnTo>
                    <a:pt x="2414" y="2927"/>
                  </a:lnTo>
                  <a:lnTo>
                    <a:pt x="2412" y="2917"/>
                  </a:lnTo>
                  <a:lnTo>
                    <a:pt x="2411" y="2906"/>
                  </a:lnTo>
                  <a:lnTo>
                    <a:pt x="2410" y="2896"/>
                  </a:lnTo>
                  <a:lnTo>
                    <a:pt x="2409" y="2884"/>
                  </a:lnTo>
                  <a:lnTo>
                    <a:pt x="2407" y="2872"/>
                  </a:lnTo>
                  <a:lnTo>
                    <a:pt x="2405" y="2856"/>
                  </a:lnTo>
                  <a:lnTo>
                    <a:pt x="2363" y="2878"/>
                  </a:lnTo>
                  <a:lnTo>
                    <a:pt x="2322" y="2900"/>
                  </a:lnTo>
                  <a:lnTo>
                    <a:pt x="2280" y="2920"/>
                  </a:lnTo>
                  <a:lnTo>
                    <a:pt x="2237" y="2939"/>
                  </a:lnTo>
                  <a:lnTo>
                    <a:pt x="2193" y="2956"/>
                  </a:lnTo>
                  <a:lnTo>
                    <a:pt x="2149" y="2973"/>
                  </a:lnTo>
                  <a:lnTo>
                    <a:pt x="2104" y="2988"/>
                  </a:lnTo>
                  <a:lnTo>
                    <a:pt x="2058" y="3000"/>
                  </a:lnTo>
                  <a:lnTo>
                    <a:pt x="2012" y="3012"/>
                  </a:lnTo>
                  <a:lnTo>
                    <a:pt x="1965" y="3023"/>
                  </a:lnTo>
                  <a:lnTo>
                    <a:pt x="1917" y="3031"/>
                  </a:lnTo>
                  <a:lnTo>
                    <a:pt x="1869" y="3039"/>
                  </a:lnTo>
                  <a:lnTo>
                    <a:pt x="1821" y="3044"/>
                  </a:lnTo>
                  <a:lnTo>
                    <a:pt x="1772" y="3048"/>
                  </a:lnTo>
                  <a:lnTo>
                    <a:pt x="1723" y="3050"/>
                  </a:lnTo>
                  <a:lnTo>
                    <a:pt x="1674" y="3051"/>
                  </a:lnTo>
                  <a:lnTo>
                    <a:pt x="1659" y="3051"/>
                  </a:lnTo>
                  <a:lnTo>
                    <a:pt x="1667" y="3064"/>
                  </a:lnTo>
                  <a:lnTo>
                    <a:pt x="1676" y="3074"/>
                  </a:lnTo>
                  <a:lnTo>
                    <a:pt x="1685" y="3084"/>
                  </a:lnTo>
                  <a:lnTo>
                    <a:pt x="1696" y="3092"/>
                  </a:lnTo>
                  <a:lnTo>
                    <a:pt x="1706" y="3099"/>
                  </a:lnTo>
                  <a:lnTo>
                    <a:pt x="1717" y="3105"/>
                  </a:lnTo>
                  <a:lnTo>
                    <a:pt x="1728" y="3111"/>
                  </a:lnTo>
                  <a:lnTo>
                    <a:pt x="1738" y="3117"/>
                  </a:lnTo>
                  <a:lnTo>
                    <a:pt x="1751" y="3124"/>
                  </a:lnTo>
                  <a:lnTo>
                    <a:pt x="1766" y="3132"/>
                  </a:lnTo>
                  <a:lnTo>
                    <a:pt x="1781" y="3143"/>
                  </a:lnTo>
                  <a:lnTo>
                    <a:pt x="1797" y="3152"/>
                  </a:lnTo>
                  <a:lnTo>
                    <a:pt x="1812" y="3161"/>
                  </a:lnTo>
                  <a:lnTo>
                    <a:pt x="1825" y="3170"/>
                  </a:lnTo>
                  <a:lnTo>
                    <a:pt x="1838" y="3176"/>
                  </a:lnTo>
                  <a:lnTo>
                    <a:pt x="1848" y="3181"/>
                  </a:lnTo>
                  <a:lnTo>
                    <a:pt x="1859" y="3184"/>
                  </a:lnTo>
                  <a:lnTo>
                    <a:pt x="1870" y="3187"/>
                  </a:lnTo>
                  <a:lnTo>
                    <a:pt x="1884" y="3191"/>
                  </a:lnTo>
                  <a:lnTo>
                    <a:pt x="1896" y="3194"/>
                  </a:lnTo>
                  <a:lnTo>
                    <a:pt x="1909" y="3196"/>
                  </a:lnTo>
                  <a:lnTo>
                    <a:pt x="1919" y="3199"/>
                  </a:lnTo>
                  <a:lnTo>
                    <a:pt x="1928" y="3201"/>
                  </a:lnTo>
                  <a:lnTo>
                    <a:pt x="1933" y="3202"/>
                  </a:lnTo>
                  <a:lnTo>
                    <a:pt x="1936" y="3204"/>
                  </a:lnTo>
                  <a:lnTo>
                    <a:pt x="1939" y="3206"/>
                  </a:lnTo>
                  <a:lnTo>
                    <a:pt x="1941" y="3209"/>
                  </a:lnTo>
                  <a:lnTo>
                    <a:pt x="1943" y="3211"/>
                  </a:lnTo>
                  <a:lnTo>
                    <a:pt x="1944" y="3218"/>
                  </a:lnTo>
                  <a:lnTo>
                    <a:pt x="1944" y="3225"/>
                  </a:lnTo>
                  <a:lnTo>
                    <a:pt x="1942" y="3230"/>
                  </a:lnTo>
                  <a:lnTo>
                    <a:pt x="1939" y="3235"/>
                  </a:lnTo>
                  <a:lnTo>
                    <a:pt x="1936" y="3237"/>
                  </a:lnTo>
                  <a:lnTo>
                    <a:pt x="1934" y="3240"/>
                  </a:lnTo>
                  <a:lnTo>
                    <a:pt x="1930" y="3241"/>
                  </a:lnTo>
                  <a:lnTo>
                    <a:pt x="1927" y="3242"/>
                  </a:lnTo>
                  <a:lnTo>
                    <a:pt x="1907" y="3243"/>
                  </a:lnTo>
                  <a:lnTo>
                    <a:pt x="1883" y="3244"/>
                  </a:lnTo>
                  <a:lnTo>
                    <a:pt x="1854" y="3246"/>
                  </a:lnTo>
                  <a:lnTo>
                    <a:pt x="1827" y="3248"/>
                  </a:lnTo>
                  <a:lnTo>
                    <a:pt x="1800" y="3249"/>
                  </a:lnTo>
                  <a:lnTo>
                    <a:pt x="1775" y="3251"/>
                  </a:lnTo>
                  <a:lnTo>
                    <a:pt x="1755" y="3252"/>
                  </a:lnTo>
                  <a:lnTo>
                    <a:pt x="1743" y="3252"/>
                  </a:lnTo>
                  <a:lnTo>
                    <a:pt x="1720" y="3251"/>
                  </a:lnTo>
                  <a:lnTo>
                    <a:pt x="1699" y="3250"/>
                  </a:lnTo>
                  <a:lnTo>
                    <a:pt x="1681" y="3247"/>
                  </a:lnTo>
                  <a:lnTo>
                    <a:pt x="1664" y="3244"/>
                  </a:lnTo>
                  <a:lnTo>
                    <a:pt x="1648" y="3241"/>
                  </a:lnTo>
                  <a:lnTo>
                    <a:pt x="1632" y="3238"/>
                  </a:lnTo>
                  <a:lnTo>
                    <a:pt x="1616" y="3236"/>
                  </a:lnTo>
                  <a:lnTo>
                    <a:pt x="1598" y="3235"/>
                  </a:lnTo>
                  <a:lnTo>
                    <a:pt x="1589" y="3236"/>
                  </a:lnTo>
                  <a:lnTo>
                    <a:pt x="1581" y="3236"/>
                  </a:lnTo>
                  <a:lnTo>
                    <a:pt x="1573" y="3238"/>
                  </a:lnTo>
                  <a:lnTo>
                    <a:pt x="1566" y="3240"/>
                  </a:lnTo>
                  <a:lnTo>
                    <a:pt x="1558" y="3242"/>
                  </a:lnTo>
                  <a:lnTo>
                    <a:pt x="1549" y="3243"/>
                  </a:lnTo>
                  <a:lnTo>
                    <a:pt x="1539" y="3244"/>
                  </a:lnTo>
                  <a:lnTo>
                    <a:pt x="1527" y="3244"/>
                  </a:lnTo>
                  <a:lnTo>
                    <a:pt x="1519" y="3244"/>
                  </a:lnTo>
                  <a:lnTo>
                    <a:pt x="1513" y="3243"/>
                  </a:lnTo>
                  <a:lnTo>
                    <a:pt x="1507" y="3242"/>
                  </a:lnTo>
                  <a:lnTo>
                    <a:pt x="1500" y="3240"/>
                  </a:lnTo>
                  <a:lnTo>
                    <a:pt x="1496" y="3236"/>
                  </a:lnTo>
                  <a:lnTo>
                    <a:pt x="1492" y="3234"/>
                  </a:lnTo>
                  <a:lnTo>
                    <a:pt x="1488" y="3231"/>
                  </a:lnTo>
                  <a:lnTo>
                    <a:pt x="1485" y="3228"/>
                  </a:lnTo>
                  <a:lnTo>
                    <a:pt x="1480" y="3221"/>
                  </a:lnTo>
                  <a:lnTo>
                    <a:pt x="1478" y="3213"/>
                  </a:lnTo>
                  <a:lnTo>
                    <a:pt x="1477" y="3205"/>
                  </a:lnTo>
                  <a:lnTo>
                    <a:pt x="1476" y="3199"/>
                  </a:lnTo>
                  <a:lnTo>
                    <a:pt x="1477" y="3185"/>
                  </a:lnTo>
                  <a:lnTo>
                    <a:pt x="1480" y="3172"/>
                  </a:lnTo>
                  <a:lnTo>
                    <a:pt x="1485" y="3157"/>
                  </a:lnTo>
                  <a:lnTo>
                    <a:pt x="1490" y="3141"/>
                  </a:lnTo>
                  <a:lnTo>
                    <a:pt x="1494" y="3123"/>
                  </a:lnTo>
                  <a:lnTo>
                    <a:pt x="1497" y="3103"/>
                  </a:lnTo>
                  <a:lnTo>
                    <a:pt x="1499" y="3093"/>
                  </a:lnTo>
                  <a:lnTo>
                    <a:pt x="1499" y="3082"/>
                  </a:lnTo>
                  <a:lnTo>
                    <a:pt x="1500" y="3070"/>
                  </a:lnTo>
                  <a:lnTo>
                    <a:pt x="1499" y="3058"/>
                  </a:lnTo>
                  <a:lnTo>
                    <a:pt x="1498" y="3041"/>
                  </a:lnTo>
                  <a:lnTo>
                    <a:pt x="1440" y="3032"/>
                  </a:lnTo>
                  <a:lnTo>
                    <a:pt x="1382" y="3022"/>
                  </a:lnTo>
                  <a:lnTo>
                    <a:pt x="1325" y="3009"/>
                  </a:lnTo>
                  <a:lnTo>
                    <a:pt x="1268" y="2994"/>
                  </a:lnTo>
                  <a:lnTo>
                    <a:pt x="1213" y="2977"/>
                  </a:lnTo>
                  <a:lnTo>
                    <a:pt x="1159" y="2958"/>
                  </a:lnTo>
                  <a:lnTo>
                    <a:pt x="1105" y="2936"/>
                  </a:lnTo>
                  <a:lnTo>
                    <a:pt x="1053" y="2914"/>
                  </a:lnTo>
                  <a:lnTo>
                    <a:pt x="1002" y="2889"/>
                  </a:lnTo>
                  <a:lnTo>
                    <a:pt x="952" y="2862"/>
                  </a:lnTo>
                  <a:lnTo>
                    <a:pt x="903" y="2832"/>
                  </a:lnTo>
                  <a:lnTo>
                    <a:pt x="856" y="2802"/>
                  </a:lnTo>
                  <a:lnTo>
                    <a:pt x="809" y="2769"/>
                  </a:lnTo>
                  <a:lnTo>
                    <a:pt x="764" y="2736"/>
                  </a:lnTo>
                  <a:lnTo>
                    <a:pt x="720" y="2699"/>
                  </a:lnTo>
                  <a:lnTo>
                    <a:pt x="678" y="2662"/>
                  </a:lnTo>
                  <a:lnTo>
                    <a:pt x="637" y="2623"/>
                  </a:lnTo>
                  <a:lnTo>
                    <a:pt x="599" y="2582"/>
                  </a:lnTo>
                  <a:lnTo>
                    <a:pt x="561" y="2540"/>
                  </a:lnTo>
                  <a:lnTo>
                    <a:pt x="524" y="2496"/>
                  </a:lnTo>
                  <a:lnTo>
                    <a:pt x="491" y="2451"/>
                  </a:lnTo>
                  <a:lnTo>
                    <a:pt x="458" y="2405"/>
                  </a:lnTo>
                  <a:lnTo>
                    <a:pt x="427" y="2358"/>
                  </a:lnTo>
                  <a:lnTo>
                    <a:pt x="398" y="2309"/>
                  </a:lnTo>
                  <a:lnTo>
                    <a:pt x="371" y="2259"/>
                  </a:lnTo>
                  <a:lnTo>
                    <a:pt x="346" y="2208"/>
                  </a:lnTo>
                  <a:lnTo>
                    <a:pt x="323" y="2156"/>
                  </a:lnTo>
                  <a:lnTo>
                    <a:pt x="302" y="2102"/>
                  </a:lnTo>
                  <a:lnTo>
                    <a:pt x="283" y="2048"/>
                  </a:lnTo>
                  <a:lnTo>
                    <a:pt x="265" y="1993"/>
                  </a:lnTo>
                  <a:lnTo>
                    <a:pt x="251" y="1937"/>
                  </a:lnTo>
                  <a:lnTo>
                    <a:pt x="238" y="1880"/>
                  </a:lnTo>
                  <a:lnTo>
                    <a:pt x="212" y="1876"/>
                  </a:lnTo>
                  <a:lnTo>
                    <a:pt x="187" y="1871"/>
                  </a:lnTo>
                  <a:lnTo>
                    <a:pt x="163" y="1865"/>
                  </a:lnTo>
                  <a:lnTo>
                    <a:pt x="141" y="1857"/>
                  </a:lnTo>
                  <a:lnTo>
                    <a:pt x="131" y="1852"/>
                  </a:lnTo>
                  <a:lnTo>
                    <a:pt x="120" y="1847"/>
                  </a:lnTo>
                  <a:lnTo>
                    <a:pt x="110" y="1842"/>
                  </a:lnTo>
                  <a:lnTo>
                    <a:pt x="100" y="1836"/>
                  </a:lnTo>
                  <a:lnTo>
                    <a:pt x="91" y="1830"/>
                  </a:lnTo>
                  <a:lnTo>
                    <a:pt x="83" y="1823"/>
                  </a:lnTo>
                  <a:lnTo>
                    <a:pt x="74" y="1816"/>
                  </a:lnTo>
                  <a:lnTo>
                    <a:pt x="66" y="1808"/>
                  </a:lnTo>
                  <a:lnTo>
                    <a:pt x="59" y="1799"/>
                  </a:lnTo>
                  <a:lnTo>
                    <a:pt x="51" y="1791"/>
                  </a:lnTo>
                  <a:lnTo>
                    <a:pt x="44" y="1782"/>
                  </a:lnTo>
                  <a:lnTo>
                    <a:pt x="38" y="1772"/>
                  </a:lnTo>
                  <a:lnTo>
                    <a:pt x="32" y="1762"/>
                  </a:lnTo>
                  <a:lnTo>
                    <a:pt x="26" y="1751"/>
                  </a:lnTo>
                  <a:lnTo>
                    <a:pt x="22" y="1741"/>
                  </a:lnTo>
                  <a:lnTo>
                    <a:pt x="17" y="1729"/>
                  </a:lnTo>
                  <a:lnTo>
                    <a:pt x="14" y="1717"/>
                  </a:lnTo>
                  <a:lnTo>
                    <a:pt x="9" y="1705"/>
                  </a:lnTo>
                  <a:lnTo>
                    <a:pt x="7" y="1691"/>
                  </a:lnTo>
                  <a:lnTo>
                    <a:pt x="4" y="1678"/>
                  </a:lnTo>
                  <a:lnTo>
                    <a:pt x="2" y="1663"/>
                  </a:lnTo>
                  <a:lnTo>
                    <a:pt x="1" y="1648"/>
                  </a:lnTo>
                  <a:lnTo>
                    <a:pt x="0" y="1633"/>
                  </a:lnTo>
                  <a:lnTo>
                    <a:pt x="0" y="1617"/>
                  </a:lnTo>
                  <a:lnTo>
                    <a:pt x="1" y="1597"/>
                  </a:lnTo>
                  <a:lnTo>
                    <a:pt x="2" y="1577"/>
                  </a:lnTo>
                  <a:lnTo>
                    <a:pt x="5" y="1556"/>
                  </a:lnTo>
                  <a:lnTo>
                    <a:pt x="10" y="1534"/>
                  </a:lnTo>
                  <a:lnTo>
                    <a:pt x="17" y="1513"/>
                  </a:lnTo>
                  <a:lnTo>
                    <a:pt x="25" y="1491"/>
                  </a:lnTo>
                  <a:lnTo>
                    <a:pt x="29" y="1481"/>
                  </a:lnTo>
                  <a:lnTo>
                    <a:pt x="34" y="1470"/>
                  </a:lnTo>
                  <a:lnTo>
                    <a:pt x="41" y="1461"/>
                  </a:lnTo>
                  <a:lnTo>
                    <a:pt x="47" y="1451"/>
                  </a:lnTo>
                  <a:lnTo>
                    <a:pt x="53" y="1441"/>
                  </a:lnTo>
                  <a:lnTo>
                    <a:pt x="61" y="1432"/>
                  </a:lnTo>
                  <a:lnTo>
                    <a:pt x="69" y="1422"/>
                  </a:lnTo>
                  <a:lnTo>
                    <a:pt x="77" y="1414"/>
                  </a:lnTo>
                  <a:lnTo>
                    <a:pt x="87" y="1406"/>
                  </a:lnTo>
                  <a:lnTo>
                    <a:pt x="96" y="1398"/>
                  </a:lnTo>
                  <a:lnTo>
                    <a:pt x="107" y="1390"/>
                  </a:lnTo>
                  <a:lnTo>
                    <a:pt x="117" y="1384"/>
                  </a:lnTo>
                  <a:lnTo>
                    <a:pt x="129" y="1377"/>
                  </a:lnTo>
                  <a:lnTo>
                    <a:pt x="141" y="1371"/>
                  </a:lnTo>
                  <a:lnTo>
                    <a:pt x="154" y="1365"/>
                  </a:lnTo>
                  <a:lnTo>
                    <a:pt x="168" y="1361"/>
                  </a:lnTo>
                  <a:lnTo>
                    <a:pt x="182" y="1357"/>
                  </a:lnTo>
                  <a:lnTo>
                    <a:pt x="197" y="1353"/>
                  </a:lnTo>
                  <a:lnTo>
                    <a:pt x="213" y="1350"/>
                  </a:lnTo>
                  <a:lnTo>
                    <a:pt x="230" y="1347"/>
                  </a:lnTo>
                  <a:lnTo>
                    <a:pt x="237" y="1310"/>
                  </a:lnTo>
                  <a:lnTo>
                    <a:pt x="244" y="1272"/>
                  </a:lnTo>
                  <a:lnTo>
                    <a:pt x="254" y="1235"/>
                  </a:lnTo>
                  <a:lnTo>
                    <a:pt x="263" y="1199"/>
                  </a:lnTo>
                  <a:lnTo>
                    <a:pt x="275" y="1162"/>
                  </a:lnTo>
                  <a:lnTo>
                    <a:pt x="286" y="1126"/>
                  </a:lnTo>
                  <a:lnTo>
                    <a:pt x="299" y="1090"/>
                  </a:lnTo>
                  <a:lnTo>
                    <a:pt x="312" y="1055"/>
                  </a:lnTo>
                  <a:lnTo>
                    <a:pt x="326" y="1020"/>
                  </a:lnTo>
                  <a:lnTo>
                    <a:pt x="342" y="986"/>
                  </a:lnTo>
                  <a:lnTo>
                    <a:pt x="357" y="952"/>
                  </a:lnTo>
                  <a:lnTo>
                    <a:pt x="374" y="918"/>
                  </a:lnTo>
                  <a:lnTo>
                    <a:pt x="392" y="886"/>
                  </a:lnTo>
                  <a:lnTo>
                    <a:pt x="411" y="854"/>
                  </a:lnTo>
                  <a:lnTo>
                    <a:pt x="430" y="822"/>
                  </a:lnTo>
                  <a:lnTo>
                    <a:pt x="450" y="790"/>
                  </a:lnTo>
                  <a:lnTo>
                    <a:pt x="439" y="778"/>
                  </a:lnTo>
                  <a:lnTo>
                    <a:pt x="428" y="766"/>
                  </a:lnTo>
                  <a:lnTo>
                    <a:pt x="419" y="754"/>
                  </a:lnTo>
                  <a:lnTo>
                    <a:pt x="412" y="741"/>
                  </a:lnTo>
                  <a:lnTo>
                    <a:pt x="404" y="730"/>
                  </a:lnTo>
                  <a:lnTo>
                    <a:pt x="397" y="717"/>
                  </a:lnTo>
                  <a:lnTo>
                    <a:pt x="392" y="705"/>
                  </a:lnTo>
                  <a:lnTo>
                    <a:pt x="388" y="694"/>
                  </a:lnTo>
                  <a:lnTo>
                    <a:pt x="383" y="681"/>
                  </a:lnTo>
                  <a:lnTo>
                    <a:pt x="380" y="670"/>
                  </a:lnTo>
                  <a:lnTo>
                    <a:pt x="378" y="657"/>
                  </a:lnTo>
                  <a:lnTo>
                    <a:pt x="377" y="646"/>
                  </a:lnTo>
                  <a:lnTo>
                    <a:pt x="376" y="634"/>
                  </a:lnTo>
                  <a:lnTo>
                    <a:pt x="376" y="622"/>
                  </a:lnTo>
                  <a:lnTo>
                    <a:pt x="376" y="610"/>
                  </a:lnTo>
                  <a:lnTo>
                    <a:pt x="377" y="599"/>
                  </a:lnTo>
                  <a:lnTo>
                    <a:pt x="379" y="588"/>
                  </a:lnTo>
                  <a:lnTo>
                    <a:pt x="381" y="577"/>
                  </a:lnTo>
                  <a:lnTo>
                    <a:pt x="384" y="565"/>
                  </a:lnTo>
                  <a:lnTo>
                    <a:pt x="388" y="555"/>
                  </a:lnTo>
                  <a:lnTo>
                    <a:pt x="396" y="534"/>
                  </a:lnTo>
                  <a:lnTo>
                    <a:pt x="406" y="514"/>
                  </a:lnTo>
                  <a:lnTo>
                    <a:pt x="418" y="495"/>
                  </a:lnTo>
                  <a:lnTo>
                    <a:pt x="430" y="477"/>
                  </a:lnTo>
                  <a:lnTo>
                    <a:pt x="444" y="459"/>
                  </a:lnTo>
                  <a:lnTo>
                    <a:pt x="459" y="444"/>
                  </a:lnTo>
                  <a:lnTo>
                    <a:pt x="481" y="424"/>
                  </a:lnTo>
                  <a:lnTo>
                    <a:pt x="503" y="405"/>
                  </a:lnTo>
                  <a:lnTo>
                    <a:pt x="514" y="397"/>
                  </a:lnTo>
                  <a:lnTo>
                    <a:pt x="527" y="388"/>
                  </a:lnTo>
                  <a:lnTo>
                    <a:pt x="539" y="381"/>
                  </a:lnTo>
                  <a:lnTo>
                    <a:pt x="552" y="375"/>
                  </a:lnTo>
                  <a:lnTo>
                    <a:pt x="564" y="369"/>
                  </a:lnTo>
                  <a:lnTo>
                    <a:pt x="577" y="362"/>
                  </a:lnTo>
                  <a:lnTo>
                    <a:pt x="590" y="358"/>
                  </a:lnTo>
                  <a:lnTo>
                    <a:pt x="604" y="354"/>
                  </a:lnTo>
                  <a:lnTo>
                    <a:pt x="616" y="351"/>
                  </a:lnTo>
                  <a:lnTo>
                    <a:pt x="630" y="348"/>
                  </a:lnTo>
                  <a:lnTo>
                    <a:pt x="644" y="347"/>
                  </a:lnTo>
                  <a:lnTo>
                    <a:pt x="658" y="347"/>
                  </a:lnTo>
                  <a:lnTo>
                    <a:pt x="672" y="347"/>
                  </a:lnTo>
                  <a:lnTo>
                    <a:pt x="684" y="348"/>
                  </a:lnTo>
                  <a:lnTo>
                    <a:pt x="698" y="350"/>
                  </a:lnTo>
                  <a:lnTo>
                    <a:pt x="710" y="353"/>
                  </a:lnTo>
                  <a:lnTo>
                    <a:pt x="723" y="356"/>
                  </a:lnTo>
                  <a:lnTo>
                    <a:pt x="734" y="360"/>
                  </a:lnTo>
                  <a:lnTo>
                    <a:pt x="746" y="364"/>
                  </a:lnTo>
                  <a:lnTo>
                    <a:pt x="756" y="370"/>
                  </a:lnTo>
                  <a:lnTo>
                    <a:pt x="776" y="379"/>
                  </a:lnTo>
                  <a:lnTo>
                    <a:pt x="793" y="388"/>
                  </a:lnTo>
                  <a:lnTo>
                    <a:pt x="807" y="398"/>
                  </a:lnTo>
                  <a:lnTo>
                    <a:pt x="817" y="405"/>
                  </a:lnTo>
                  <a:lnTo>
                    <a:pt x="821" y="406"/>
                  </a:lnTo>
                  <a:lnTo>
                    <a:pt x="855" y="382"/>
                  </a:lnTo>
                  <a:lnTo>
                    <a:pt x="890" y="359"/>
                  </a:lnTo>
                  <a:lnTo>
                    <a:pt x="926" y="337"/>
                  </a:lnTo>
                  <a:lnTo>
                    <a:pt x="962" y="317"/>
                  </a:lnTo>
                  <a:lnTo>
                    <a:pt x="999" y="297"/>
                  </a:lnTo>
                  <a:lnTo>
                    <a:pt x="1036" y="278"/>
                  </a:lnTo>
                  <a:lnTo>
                    <a:pt x="1075" y="260"/>
                  </a:lnTo>
                  <a:lnTo>
                    <a:pt x="1114" y="244"/>
                  </a:lnTo>
                  <a:lnTo>
                    <a:pt x="1153" y="228"/>
                  </a:lnTo>
                  <a:lnTo>
                    <a:pt x="1193" y="213"/>
                  </a:lnTo>
                  <a:lnTo>
                    <a:pt x="1234" y="200"/>
                  </a:lnTo>
                  <a:lnTo>
                    <a:pt x="1275" y="187"/>
                  </a:lnTo>
                  <a:lnTo>
                    <a:pt x="1316" y="177"/>
                  </a:lnTo>
                  <a:lnTo>
                    <a:pt x="1358" y="167"/>
                  </a:lnTo>
                  <a:lnTo>
                    <a:pt x="1401" y="158"/>
                  </a:lnTo>
                  <a:lnTo>
                    <a:pt x="1444" y="151"/>
                  </a:lnTo>
                  <a:lnTo>
                    <a:pt x="1447" y="134"/>
                  </a:lnTo>
                  <a:lnTo>
                    <a:pt x="1450" y="118"/>
                  </a:lnTo>
                  <a:lnTo>
                    <a:pt x="1455" y="102"/>
                  </a:lnTo>
                  <a:lnTo>
                    <a:pt x="1461" y="89"/>
                  </a:lnTo>
                  <a:lnTo>
                    <a:pt x="1468" y="75"/>
                  </a:lnTo>
                  <a:lnTo>
                    <a:pt x="1476" y="62"/>
                  </a:lnTo>
                  <a:lnTo>
                    <a:pt x="1486" y="51"/>
                  </a:lnTo>
                  <a:lnTo>
                    <a:pt x="1497" y="41"/>
                  </a:lnTo>
                  <a:lnTo>
                    <a:pt x="1509" y="31"/>
                  </a:lnTo>
                  <a:lnTo>
                    <a:pt x="1522" y="23"/>
                  </a:lnTo>
                  <a:lnTo>
                    <a:pt x="1537" y="17"/>
                  </a:lnTo>
                  <a:lnTo>
                    <a:pt x="1552" y="10"/>
                  </a:lnTo>
                  <a:lnTo>
                    <a:pt x="1570" y="6"/>
                  </a:lnTo>
                  <a:lnTo>
                    <a:pt x="1589" y="3"/>
                  </a:lnTo>
                  <a:lnTo>
                    <a:pt x="1609" y="1"/>
                  </a:lnTo>
                  <a:lnTo>
                    <a:pt x="1630" y="0"/>
                  </a:lnTo>
                  <a:lnTo>
                    <a:pt x="1644" y="0"/>
                  </a:lnTo>
                  <a:lnTo>
                    <a:pt x="1659" y="1"/>
                  </a:lnTo>
                  <a:lnTo>
                    <a:pt x="1672" y="2"/>
                  </a:lnTo>
                  <a:lnTo>
                    <a:pt x="1684" y="4"/>
                  </a:lnTo>
                  <a:lnTo>
                    <a:pt x="1697" y="6"/>
                  </a:lnTo>
                  <a:lnTo>
                    <a:pt x="1707" y="9"/>
                  </a:lnTo>
                  <a:lnTo>
                    <a:pt x="1718" y="12"/>
                  </a:lnTo>
                  <a:lnTo>
                    <a:pt x="1728" y="16"/>
                  </a:lnTo>
                  <a:lnTo>
                    <a:pt x="1746" y="23"/>
                  </a:lnTo>
                  <a:lnTo>
                    <a:pt x="1760" y="32"/>
                  </a:lnTo>
                  <a:lnTo>
                    <a:pt x="1774" y="42"/>
                  </a:lnTo>
                  <a:lnTo>
                    <a:pt x="1785" y="52"/>
                  </a:lnTo>
                  <a:lnTo>
                    <a:pt x="1795" y="61"/>
                  </a:lnTo>
                  <a:lnTo>
                    <a:pt x="1803" y="72"/>
                  </a:lnTo>
                  <a:lnTo>
                    <a:pt x="1810" y="82"/>
                  </a:lnTo>
                  <a:lnTo>
                    <a:pt x="1814" y="92"/>
                  </a:lnTo>
                  <a:lnTo>
                    <a:pt x="1820" y="107"/>
                  </a:lnTo>
                  <a:lnTo>
                    <a:pt x="1822" y="118"/>
                  </a:lnTo>
                  <a:lnTo>
                    <a:pt x="1822" y="121"/>
                  </a:lnTo>
                  <a:lnTo>
                    <a:pt x="1823" y="123"/>
                  </a:lnTo>
                  <a:lnTo>
                    <a:pt x="1824" y="126"/>
                  </a:lnTo>
                  <a:lnTo>
                    <a:pt x="1824" y="129"/>
                  </a:lnTo>
                  <a:lnTo>
                    <a:pt x="1825" y="132"/>
                  </a:lnTo>
                  <a:lnTo>
                    <a:pt x="1826" y="135"/>
                  </a:lnTo>
                  <a:lnTo>
                    <a:pt x="1827" y="138"/>
                  </a:lnTo>
                  <a:lnTo>
                    <a:pt x="1828" y="142"/>
                  </a:lnTo>
                  <a:lnTo>
                    <a:pt x="1892" y="149"/>
                  </a:lnTo>
                  <a:lnTo>
                    <a:pt x="1956" y="160"/>
                  </a:lnTo>
                  <a:lnTo>
                    <a:pt x="2018" y="174"/>
                  </a:lnTo>
                  <a:lnTo>
                    <a:pt x="2080" y="191"/>
                  </a:lnTo>
                  <a:lnTo>
                    <a:pt x="2141" y="209"/>
                  </a:lnTo>
                  <a:lnTo>
                    <a:pt x="2200" y="231"/>
                  </a:lnTo>
                  <a:lnTo>
                    <a:pt x="2259" y="255"/>
                  </a:lnTo>
                  <a:lnTo>
                    <a:pt x="2315" y="281"/>
                  </a:lnTo>
                  <a:lnTo>
                    <a:pt x="2372" y="309"/>
                  </a:lnTo>
                  <a:lnTo>
                    <a:pt x="2425" y="341"/>
                  </a:lnTo>
                  <a:lnTo>
                    <a:pt x="2478" y="374"/>
                  </a:lnTo>
                  <a:lnTo>
                    <a:pt x="2529" y="408"/>
                  </a:lnTo>
                  <a:lnTo>
                    <a:pt x="2578" y="446"/>
                  </a:lnTo>
                  <a:lnTo>
                    <a:pt x="2627" y="485"/>
                  </a:lnTo>
                  <a:lnTo>
                    <a:pt x="2672" y="526"/>
                  </a:lnTo>
                  <a:lnTo>
                    <a:pt x="2717" y="570"/>
                  </a:lnTo>
                  <a:lnTo>
                    <a:pt x="2759" y="614"/>
                  </a:lnTo>
                  <a:lnTo>
                    <a:pt x="2800" y="661"/>
                  </a:lnTo>
                  <a:lnTo>
                    <a:pt x="2839" y="709"/>
                  </a:lnTo>
                  <a:lnTo>
                    <a:pt x="2875" y="759"/>
                  </a:lnTo>
                  <a:lnTo>
                    <a:pt x="2910" y="811"/>
                  </a:lnTo>
                  <a:lnTo>
                    <a:pt x="2942" y="864"/>
                  </a:lnTo>
                  <a:lnTo>
                    <a:pt x="2972" y="918"/>
                  </a:lnTo>
                  <a:lnTo>
                    <a:pt x="2999" y="975"/>
                  </a:lnTo>
                  <a:lnTo>
                    <a:pt x="3025" y="1032"/>
                  </a:lnTo>
                  <a:lnTo>
                    <a:pt x="3048" y="1090"/>
                  </a:lnTo>
                  <a:lnTo>
                    <a:pt x="3068" y="1150"/>
                  </a:lnTo>
                  <a:lnTo>
                    <a:pt x="3086" y="1211"/>
                  </a:lnTo>
                  <a:lnTo>
                    <a:pt x="3102" y="1272"/>
                  </a:lnTo>
                  <a:lnTo>
                    <a:pt x="3114" y="1336"/>
                  </a:lnTo>
                  <a:lnTo>
                    <a:pt x="3124" y="1400"/>
                  </a:lnTo>
                  <a:lnTo>
                    <a:pt x="3131" y="1464"/>
                  </a:lnTo>
                  <a:lnTo>
                    <a:pt x="3135" y="1459"/>
                  </a:lnTo>
                  <a:lnTo>
                    <a:pt x="3138" y="1454"/>
                  </a:lnTo>
                  <a:lnTo>
                    <a:pt x="3142" y="1448"/>
                  </a:lnTo>
                  <a:lnTo>
                    <a:pt x="3145" y="1443"/>
                  </a:lnTo>
                  <a:lnTo>
                    <a:pt x="3148" y="1438"/>
                  </a:lnTo>
                  <a:lnTo>
                    <a:pt x="3151" y="1433"/>
                  </a:lnTo>
                  <a:lnTo>
                    <a:pt x="3154" y="1429"/>
                  </a:lnTo>
                  <a:lnTo>
                    <a:pt x="3157" y="1423"/>
                  </a:lnTo>
                  <a:lnTo>
                    <a:pt x="3167" y="1410"/>
                  </a:lnTo>
                  <a:lnTo>
                    <a:pt x="3173" y="1398"/>
                  </a:lnTo>
                  <a:lnTo>
                    <a:pt x="3178" y="1389"/>
                  </a:lnTo>
                  <a:lnTo>
                    <a:pt x="3182" y="1381"/>
                  </a:lnTo>
                  <a:lnTo>
                    <a:pt x="3184" y="1373"/>
                  </a:lnTo>
                  <a:lnTo>
                    <a:pt x="3188" y="1365"/>
                  </a:lnTo>
                  <a:lnTo>
                    <a:pt x="3190" y="1356"/>
                  </a:lnTo>
                  <a:lnTo>
                    <a:pt x="3192" y="1344"/>
                  </a:lnTo>
                  <a:lnTo>
                    <a:pt x="3196" y="1331"/>
                  </a:lnTo>
                  <a:lnTo>
                    <a:pt x="3200" y="1314"/>
                  </a:lnTo>
                  <a:lnTo>
                    <a:pt x="3203" y="1305"/>
                  </a:lnTo>
                  <a:lnTo>
                    <a:pt x="3207" y="1295"/>
                  </a:lnTo>
                  <a:lnTo>
                    <a:pt x="3212" y="1287"/>
                  </a:lnTo>
                  <a:lnTo>
                    <a:pt x="3217" y="1278"/>
                  </a:lnTo>
                  <a:lnTo>
                    <a:pt x="3222" y="1269"/>
                  </a:lnTo>
                  <a:lnTo>
                    <a:pt x="3229" y="1262"/>
                  </a:lnTo>
                  <a:lnTo>
                    <a:pt x="3237" y="1255"/>
                  </a:lnTo>
                  <a:lnTo>
                    <a:pt x="3246" y="1249"/>
                  </a:lnTo>
                  <a:lnTo>
                    <a:pt x="3256" y="1243"/>
                  </a:lnTo>
                  <a:lnTo>
                    <a:pt x="3267" y="1239"/>
                  </a:lnTo>
                  <a:lnTo>
                    <a:pt x="3281" y="1237"/>
                  </a:lnTo>
                  <a:lnTo>
                    <a:pt x="3294" y="1236"/>
                  </a:lnTo>
                  <a:lnTo>
                    <a:pt x="3309" y="1237"/>
                  </a:lnTo>
                  <a:lnTo>
                    <a:pt x="3321" y="1239"/>
                  </a:lnTo>
                  <a:lnTo>
                    <a:pt x="3333" y="1243"/>
                  </a:lnTo>
                  <a:lnTo>
                    <a:pt x="3343" y="1249"/>
                  </a:lnTo>
                  <a:lnTo>
                    <a:pt x="3352" y="1255"/>
                  </a:lnTo>
                  <a:lnTo>
                    <a:pt x="3360" y="1262"/>
                  </a:lnTo>
                  <a:lnTo>
                    <a:pt x="3367" y="1270"/>
                  </a:lnTo>
                  <a:lnTo>
                    <a:pt x="3372" y="1279"/>
                  </a:lnTo>
                  <a:lnTo>
                    <a:pt x="3378" y="1288"/>
                  </a:lnTo>
                  <a:lnTo>
                    <a:pt x="3382" y="1297"/>
                  </a:lnTo>
                  <a:lnTo>
                    <a:pt x="3385" y="1307"/>
                  </a:lnTo>
                  <a:lnTo>
                    <a:pt x="3388" y="1316"/>
                  </a:lnTo>
                  <a:lnTo>
                    <a:pt x="3391" y="1334"/>
                  </a:lnTo>
                  <a:lnTo>
                    <a:pt x="3393" y="1348"/>
                  </a:lnTo>
                  <a:lnTo>
                    <a:pt x="3393" y="1362"/>
                  </a:lnTo>
                  <a:lnTo>
                    <a:pt x="3394" y="1378"/>
                  </a:lnTo>
                  <a:lnTo>
                    <a:pt x="3396" y="1395"/>
                  </a:lnTo>
                  <a:lnTo>
                    <a:pt x="3398" y="1415"/>
                  </a:lnTo>
                  <a:lnTo>
                    <a:pt x="3400" y="1436"/>
                  </a:lnTo>
                  <a:lnTo>
                    <a:pt x="3401" y="1459"/>
                  </a:lnTo>
                  <a:lnTo>
                    <a:pt x="3402" y="1484"/>
                  </a:lnTo>
                  <a:lnTo>
                    <a:pt x="3402" y="1510"/>
                  </a:lnTo>
                  <a:close/>
                  <a:moveTo>
                    <a:pt x="1811" y="1839"/>
                  </a:moveTo>
                  <a:lnTo>
                    <a:pt x="1796" y="1808"/>
                  </a:lnTo>
                  <a:lnTo>
                    <a:pt x="1788" y="1791"/>
                  </a:lnTo>
                  <a:lnTo>
                    <a:pt x="1779" y="1775"/>
                  </a:lnTo>
                  <a:lnTo>
                    <a:pt x="1771" y="1761"/>
                  </a:lnTo>
                  <a:lnTo>
                    <a:pt x="1761" y="1745"/>
                  </a:lnTo>
                  <a:lnTo>
                    <a:pt x="1750" y="1729"/>
                  </a:lnTo>
                  <a:lnTo>
                    <a:pt x="1735" y="1711"/>
                  </a:lnTo>
                  <a:lnTo>
                    <a:pt x="1720" y="1691"/>
                  </a:lnTo>
                  <a:lnTo>
                    <a:pt x="1699" y="1670"/>
                  </a:lnTo>
                  <a:lnTo>
                    <a:pt x="1698" y="1668"/>
                  </a:lnTo>
                  <a:lnTo>
                    <a:pt x="1696" y="1665"/>
                  </a:lnTo>
                  <a:lnTo>
                    <a:pt x="1695" y="1659"/>
                  </a:lnTo>
                  <a:lnTo>
                    <a:pt x="1692" y="1650"/>
                  </a:lnTo>
                  <a:lnTo>
                    <a:pt x="1691" y="1639"/>
                  </a:lnTo>
                  <a:lnTo>
                    <a:pt x="1690" y="1624"/>
                  </a:lnTo>
                  <a:lnTo>
                    <a:pt x="1690" y="1605"/>
                  </a:lnTo>
                  <a:lnTo>
                    <a:pt x="1690" y="1582"/>
                  </a:lnTo>
                  <a:lnTo>
                    <a:pt x="1691" y="1567"/>
                  </a:lnTo>
                  <a:lnTo>
                    <a:pt x="1691" y="1553"/>
                  </a:lnTo>
                  <a:lnTo>
                    <a:pt x="1692" y="1538"/>
                  </a:lnTo>
                  <a:lnTo>
                    <a:pt x="1694" y="1523"/>
                  </a:lnTo>
                  <a:lnTo>
                    <a:pt x="1694" y="1510"/>
                  </a:lnTo>
                  <a:lnTo>
                    <a:pt x="1695" y="1496"/>
                  </a:lnTo>
                  <a:lnTo>
                    <a:pt x="1696" y="1483"/>
                  </a:lnTo>
                  <a:lnTo>
                    <a:pt x="1697" y="1470"/>
                  </a:lnTo>
                  <a:lnTo>
                    <a:pt x="1697" y="1456"/>
                  </a:lnTo>
                  <a:lnTo>
                    <a:pt x="1698" y="1441"/>
                  </a:lnTo>
                  <a:lnTo>
                    <a:pt x="1699" y="1428"/>
                  </a:lnTo>
                  <a:lnTo>
                    <a:pt x="1700" y="1414"/>
                  </a:lnTo>
                  <a:lnTo>
                    <a:pt x="1700" y="1402"/>
                  </a:lnTo>
                  <a:lnTo>
                    <a:pt x="1701" y="1389"/>
                  </a:lnTo>
                  <a:lnTo>
                    <a:pt x="1701" y="1377"/>
                  </a:lnTo>
                  <a:lnTo>
                    <a:pt x="1701" y="1366"/>
                  </a:lnTo>
                  <a:lnTo>
                    <a:pt x="1701" y="1342"/>
                  </a:lnTo>
                  <a:lnTo>
                    <a:pt x="1700" y="1321"/>
                  </a:lnTo>
                  <a:lnTo>
                    <a:pt x="1699" y="1305"/>
                  </a:lnTo>
                  <a:lnTo>
                    <a:pt x="1698" y="1291"/>
                  </a:lnTo>
                  <a:lnTo>
                    <a:pt x="1697" y="1280"/>
                  </a:lnTo>
                  <a:lnTo>
                    <a:pt x="1696" y="1269"/>
                  </a:lnTo>
                  <a:lnTo>
                    <a:pt x="1694" y="1260"/>
                  </a:lnTo>
                  <a:lnTo>
                    <a:pt x="1692" y="1252"/>
                  </a:lnTo>
                  <a:lnTo>
                    <a:pt x="1690" y="1244"/>
                  </a:lnTo>
                  <a:lnTo>
                    <a:pt x="1689" y="1235"/>
                  </a:lnTo>
                  <a:lnTo>
                    <a:pt x="1687" y="1225"/>
                  </a:lnTo>
                  <a:lnTo>
                    <a:pt x="1686" y="1212"/>
                  </a:lnTo>
                  <a:lnTo>
                    <a:pt x="1685" y="1198"/>
                  </a:lnTo>
                  <a:lnTo>
                    <a:pt x="1684" y="1179"/>
                  </a:lnTo>
                  <a:lnTo>
                    <a:pt x="1683" y="1156"/>
                  </a:lnTo>
                  <a:lnTo>
                    <a:pt x="1683" y="1129"/>
                  </a:lnTo>
                  <a:lnTo>
                    <a:pt x="1683" y="1102"/>
                  </a:lnTo>
                  <a:lnTo>
                    <a:pt x="1682" y="1077"/>
                  </a:lnTo>
                  <a:lnTo>
                    <a:pt x="1682" y="1056"/>
                  </a:lnTo>
                  <a:lnTo>
                    <a:pt x="1681" y="1038"/>
                  </a:lnTo>
                  <a:lnTo>
                    <a:pt x="1679" y="1024"/>
                  </a:lnTo>
                  <a:lnTo>
                    <a:pt x="1678" y="1010"/>
                  </a:lnTo>
                  <a:lnTo>
                    <a:pt x="1677" y="999"/>
                  </a:lnTo>
                  <a:lnTo>
                    <a:pt x="1676" y="989"/>
                  </a:lnTo>
                  <a:lnTo>
                    <a:pt x="1675" y="985"/>
                  </a:lnTo>
                  <a:lnTo>
                    <a:pt x="1675" y="982"/>
                  </a:lnTo>
                  <a:lnTo>
                    <a:pt x="1675" y="979"/>
                  </a:lnTo>
                  <a:lnTo>
                    <a:pt x="1674" y="976"/>
                  </a:lnTo>
                  <a:lnTo>
                    <a:pt x="1674" y="973"/>
                  </a:lnTo>
                  <a:lnTo>
                    <a:pt x="1674" y="970"/>
                  </a:lnTo>
                  <a:lnTo>
                    <a:pt x="1674" y="967"/>
                  </a:lnTo>
                  <a:lnTo>
                    <a:pt x="1674" y="965"/>
                  </a:lnTo>
                  <a:lnTo>
                    <a:pt x="1674" y="953"/>
                  </a:lnTo>
                  <a:lnTo>
                    <a:pt x="1674" y="942"/>
                  </a:lnTo>
                  <a:lnTo>
                    <a:pt x="1675" y="932"/>
                  </a:lnTo>
                  <a:lnTo>
                    <a:pt x="1676" y="923"/>
                  </a:lnTo>
                  <a:lnTo>
                    <a:pt x="1677" y="912"/>
                  </a:lnTo>
                  <a:lnTo>
                    <a:pt x="1678" y="904"/>
                  </a:lnTo>
                  <a:lnTo>
                    <a:pt x="1679" y="894"/>
                  </a:lnTo>
                  <a:lnTo>
                    <a:pt x="1680" y="885"/>
                  </a:lnTo>
                  <a:lnTo>
                    <a:pt x="1681" y="876"/>
                  </a:lnTo>
                  <a:lnTo>
                    <a:pt x="1682" y="866"/>
                  </a:lnTo>
                  <a:lnTo>
                    <a:pt x="1684" y="857"/>
                  </a:lnTo>
                  <a:lnTo>
                    <a:pt x="1685" y="847"/>
                  </a:lnTo>
                  <a:lnTo>
                    <a:pt x="1686" y="835"/>
                  </a:lnTo>
                  <a:lnTo>
                    <a:pt x="1686" y="825"/>
                  </a:lnTo>
                  <a:lnTo>
                    <a:pt x="1687" y="812"/>
                  </a:lnTo>
                  <a:lnTo>
                    <a:pt x="1687" y="800"/>
                  </a:lnTo>
                  <a:lnTo>
                    <a:pt x="1687" y="782"/>
                  </a:lnTo>
                  <a:lnTo>
                    <a:pt x="1686" y="766"/>
                  </a:lnTo>
                  <a:lnTo>
                    <a:pt x="1684" y="752"/>
                  </a:lnTo>
                  <a:lnTo>
                    <a:pt x="1682" y="739"/>
                  </a:lnTo>
                  <a:lnTo>
                    <a:pt x="1680" y="728"/>
                  </a:lnTo>
                  <a:lnTo>
                    <a:pt x="1677" y="717"/>
                  </a:lnTo>
                  <a:lnTo>
                    <a:pt x="1673" y="707"/>
                  </a:lnTo>
                  <a:lnTo>
                    <a:pt x="1667" y="699"/>
                  </a:lnTo>
                  <a:lnTo>
                    <a:pt x="1662" y="690"/>
                  </a:lnTo>
                  <a:lnTo>
                    <a:pt x="1655" y="683"/>
                  </a:lnTo>
                  <a:lnTo>
                    <a:pt x="1649" y="675"/>
                  </a:lnTo>
                  <a:lnTo>
                    <a:pt x="1640" y="667"/>
                  </a:lnTo>
                  <a:lnTo>
                    <a:pt x="1621" y="653"/>
                  </a:lnTo>
                  <a:lnTo>
                    <a:pt x="1598" y="637"/>
                  </a:lnTo>
                  <a:lnTo>
                    <a:pt x="1596" y="636"/>
                  </a:lnTo>
                  <a:lnTo>
                    <a:pt x="1595" y="636"/>
                  </a:lnTo>
                  <a:lnTo>
                    <a:pt x="1593" y="635"/>
                  </a:lnTo>
                  <a:lnTo>
                    <a:pt x="1588" y="635"/>
                  </a:lnTo>
                  <a:lnTo>
                    <a:pt x="1584" y="635"/>
                  </a:lnTo>
                  <a:lnTo>
                    <a:pt x="1578" y="635"/>
                  </a:lnTo>
                  <a:lnTo>
                    <a:pt x="1572" y="637"/>
                  </a:lnTo>
                  <a:lnTo>
                    <a:pt x="1568" y="639"/>
                  </a:lnTo>
                  <a:lnTo>
                    <a:pt x="1565" y="642"/>
                  </a:lnTo>
                  <a:lnTo>
                    <a:pt x="1563" y="647"/>
                  </a:lnTo>
                  <a:lnTo>
                    <a:pt x="1561" y="651"/>
                  </a:lnTo>
                  <a:lnTo>
                    <a:pt x="1561" y="655"/>
                  </a:lnTo>
                  <a:lnTo>
                    <a:pt x="1561" y="659"/>
                  </a:lnTo>
                  <a:lnTo>
                    <a:pt x="1562" y="663"/>
                  </a:lnTo>
                  <a:lnTo>
                    <a:pt x="1564" y="667"/>
                  </a:lnTo>
                  <a:lnTo>
                    <a:pt x="1567" y="671"/>
                  </a:lnTo>
                  <a:lnTo>
                    <a:pt x="1570" y="674"/>
                  </a:lnTo>
                  <a:lnTo>
                    <a:pt x="1572" y="675"/>
                  </a:lnTo>
                  <a:lnTo>
                    <a:pt x="1591" y="688"/>
                  </a:lnTo>
                  <a:lnTo>
                    <a:pt x="1607" y="700"/>
                  </a:lnTo>
                  <a:lnTo>
                    <a:pt x="1613" y="706"/>
                  </a:lnTo>
                  <a:lnTo>
                    <a:pt x="1619" y="711"/>
                  </a:lnTo>
                  <a:lnTo>
                    <a:pt x="1624" y="716"/>
                  </a:lnTo>
                  <a:lnTo>
                    <a:pt x="1628" y="723"/>
                  </a:lnTo>
                  <a:lnTo>
                    <a:pt x="1632" y="729"/>
                  </a:lnTo>
                  <a:lnTo>
                    <a:pt x="1634" y="736"/>
                  </a:lnTo>
                  <a:lnTo>
                    <a:pt x="1636" y="745"/>
                  </a:lnTo>
                  <a:lnTo>
                    <a:pt x="1638" y="753"/>
                  </a:lnTo>
                  <a:lnTo>
                    <a:pt x="1640" y="774"/>
                  </a:lnTo>
                  <a:lnTo>
                    <a:pt x="1641" y="800"/>
                  </a:lnTo>
                  <a:lnTo>
                    <a:pt x="1641" y="811"/>
                  </a:lnTo>
                  <a:lnTo>
                    <a:pt x="1640" y="822"/>
                  </a:lnTo>
                  <a:lnTo>
                    <a:pt x="1640" y="832"/>
                  </a:lnTo>
                  <a:lnTo>
                    <a:pt x="1639" y="842"/>
                  </a:lnTo>
                  <a:lnTo>
                    <a:pt x="1638" y="852"/>
                  </a:lnTo>
                  <a:lnTo>
                    <a:pt x="1637" y="861"/>
                  </a:lnTo>
                  <a:lnTo>
                    <a:pt x="1636" y="869"/>
                  </a:lnTo>
                  <a:lnTo>
                    <a:pt x="1634" y="879"/>
                  </a:lnTo>
                  <a:lnTo>
                    <a:pt x="1633" y="888"/>
                  </a:lnTo>
                  <a:lnTo>
                    <a:pt x="1632" y="898"/>
                  </a:lnTo>
                  <a:lnTo>
                    <a:pt x="1631" y="908"/>
                  </a:lnTo>
                  <a:lnTo>
                    <a:pt x="1630" y="918"/>
                  </a:lnTo>
                  <a:lnTo>
                    <a:pt x="1629" y="929"/>
                  </a:lnTo>
                  <a:lnTo>
                    <a:pt x="1628" y="940"/>
                  </a:lnTo>
                  <a:lnTo>
                    <a:pt x="1628" y="952"/>
                  </a:lnTo>
                  <a:lnTo>
                    <a:pt x="1628" y="965"/>
                  </a:lnTo>
                  <a:lnTo>
                    <a:pt x="1628" y="968"/>
                  </a:lnTo>
                  <a:lnTo>
                    <a:pt x="1628" y="973"/>
                  </a:lnTo>
                  <a:lnTo>
                    <a:pt x="1628" y="976"/>
                  </a:lnTo>
                  <a:lnTo>
                    <a:pt x="1628" y="979"/>
                  </a:lnTo>
                  <a:lnTo>
                    <a:pt x="1629" y="983"/>
                  </a:lnTo>
                  <a:lnTo>
                    <a:pt x="1629" y="987"/>
                  </a:lnTo>
                  <a:lnTo>
                    <a:pt x="1630" y="990"/>
                  </a:lnTo>
                  <a:lnTo>
                    <a:pt x="1630" y="994"/>
                  </a:lnTo>
                  <a:lnTo>
                    <a:pt x="1631" y="1004"/>
                  </a:lnTo>
                  <a:lnTo>
                    <a:pt x="1632" y="1015"/>
                  </a:lnTo>
                  <a:lnTo>
                    <a:pt x="1634" y="1028"/>
                  </a:lnTo>
                  <a:lnTo>
                    <a:pt x="1635" y="1042"/>
                  </a:lnTo>
                  <a:lnTo>
                    <a:pt x="1636" y="1059"/>
                  </a:lnTo>
                  <a:lnTo>
                    <a:pt x="1636" y="1079"/>
                  </a:lnTo>
                  <a:lnTo>
                    <a:pt x="1637" y="1103"/>
                  </a:lnTo>
                  <a:lnTo>
                    <a:pt x="1637" y="1129"/>
                  </a:lnTo>
                  <a:lnTo>
                    <a:pt x="1637" y="1158"/>
                  </a:lnTo>
                  <a:lnTo>
                    <a:pt x="1638" y="1182"/>
                  </a:lnTo>
                  <a:lnTo>
                    <a:pt x="1639" y="1202"/>
                  </a:lnTo>
                  <a:lnTo>
                    <a:pt x="1640" y="1217"/>
                  </a:lnTo>
                  <a:lnTo>
                    <a:pt x="1642" y="1231"/>
                  </a:lnTo>
                  <a:lnTo>
                    <a:pt x="1643" y="1242"/>
                  </a:lnTo>
                  <a:lnTo>
                    <a:pt x="1645" y="1252"/>
                  </a:lnTo>
                  <a:lnTo>
                    <a:pt x="1647" y="1261"/>
                  </a:lnTo>
                  <a:lnTo>
                    <a:pt x="1649" y="1268"/>
                  </a:lnTo>
                  <a:lnTo>
                    <a:pt x="1650" y="1277"/>
                  </a:lnTo>
                  <a:lnTo>
                    <a:pt x="1652" y="1286"/>
                  </a:lnTo>
                  <a:lnTo>
                    <a:pt x="1653" y="1296"/>
                  </a:lnTo>
                  <a:lnTo>
                    <a:pt x="1654" y="1310"/>
                  </a:lnTo>
                  <a:lnTo>
                    <a:pt x="1654" y="1325"/>
                  </a:lnTo>
                  <a:lnTo>
                    <a:pt x="1655" y="1343"/>
                  </a:lnTo>
                  <a:lnTo>
                    <a:pt x="1655" y="1366"/>
                  </a:lnTo>
                  <a:lnTo>
                    <a:pt x="1655" y="1377"/>
                  </a:lnTo>
                  <a:lnTo>
                    <a:pt x="1655" y="1388"/>
                  </a:lnTo>
                  <a:lnTo>
                    <a:pt x="1654" y="1400"/>
                  </a:lnTo>
                  <a:lnTo>
                    <a:pt x="1654" y="1412"/>
                  </a:lnTo>
                  <a:lnTo>
                    <a:pt x="1653" y="1426"/>
                  </a:lnTo>
                  <a:lnTo>
                    <a:pt x="1652" y="1439"/>
                  </a:lnTo>
                  <a:lnTo>
                    <a:pt x="1652" y="1453"/>
                  </a:lnTo>
                  <a:lnTo>
                    <a:pt x="1651" y="1467"/>
                  </a:lnTo>
                  <a:lnTo>
                    <a:pt x="1650" y="1481"/>
                  </a:lnTo>
                  <a:lnTo>
                    <a:pt x="1649" y="1494"/>
                  </a:lnTo>
                  <a:lnTo>
                    <a:pt x="1648" y="1508"/>
                  </a:lnTo>
                  <a:lnTo>
                    <a:pt x="1648" y="1521"/>
                  </a:lnTo>
                  <a:lnTo>
                    <a:pt x="1647" y="1536"/>
                  </a:lnTo>
                  <a:lnTo>
                    <a:pt x="1645" y="1551"/>
                  </a:lnTo>
                  <a:lnTo>
                    <a:pt x="1645" y="1565"/>
                  </a:lnTo>
                  <a:lnTo>
                    <a:pt x="1644" y="1580"/>
                  </a:lnTo>
                  <a:lnTo>
                    <a:pt x="1644" y="1605"/>
                  </a:lnTo>
                  <a:lnTo>
                    <a:pt x="1644" y="1627"/>
                  </a:lnTo>
                  <a:lnTo>
                    <a:pt x="1645" y="1644"/>
                  </a:lnTo>
                  <a:lnTo>
                    <a:pt x="1648" y="1661"/>
                  </a:lnTo>
                  <a:lnTo>
                    <a:pt x="1651" y="1673"/>
                  </a:lnTo>
                  <a:lnTo>
                    <a:pt x="1655" y="1685"/>
                  </a:lnTo>
                  <a:lnTo>
                    <a:pt x="1660" y="1694"/>
                  </a:lnTo>
                  <a:lnTo>
                    <a:pt x="1666" y="1701"/>
                  </a:lnTo>
                  <a:lnTo>
                    <a:pt x="1679" y="1715"/>
                  </a:lnTo>
                  <a:lnTo>
                    <a:pt x="1689" y="1728"/>
                  </a:lnTo>
                  <a:lnTo>
                    <a:pt x="1700" y="1739"/>
                  </a:lnTo>
                  <a:lnTo>
                    <a:pt x="1708" y="1749"/>
                  </a:lnTo>
                  <a:lnTo>
                    <a:pt x="1715" y="1760"/>
                  </a:lnTo>
                  <a:lnTo>
                    <a:pt x="1723" y="1770"/>
                  </a:lnTo>
                  <a:lnTo>
                    <a:pt x="1729" y="1780"/>
                  </a:lnTo>
                  <a:lnTo>
                    <a:pt x="1734" y="1789"/>
                  </a:lnTo>
                  <a:lnTo>
                    <a:pt x="1728" y="1786"/>
                  </a:lnTo>
                  <a:lnTo>
                    <a:pt x="1723" y="1785"/>
                  </a:lnTo>
                  <a:lnTo>
                    <a:pt x="1718" y="1785"/>
                  </a:lnTo>
                  <a:lnTo>
                    <a:pt x="1713" y="1785"/>
                  </a:lnTo>
                  <a:lnTo>
                    <a:pt x="1710" y="1786"/>
                  </a:lnTo>
                  <a:lnTo>
                    <a:pt x="1707" y="1787"/>
                  </a:lnTo>
                  <a:lnTo>
                    <a:pt x="1704" y="1788"/>
                  </a:lnTo>
                  <a:lnTo>
                    <a:pt x="1702" y="1790"/>
                  </a:lnTo>
                  <a:lnTo>
                    <a:pt x="1699" y="1793"/>
                  </a:lnTo>
                  <a:lnTo>
                    <a:pt x="1696" y="1796"/>
                  </a:lnTo>
                  <a:lnTo>
                    <a:pt x="1694" y="1799"/>
                  </a:lnTo>
                  <a:lnTo>
                    <a:pt x="1691" y="1804"/>
                  </a:lnTo>
                  <a:lnTo>
                    <a:pt x="1690" y="1809"/>
                  </a:lnTo>
                  <a:lnTo>
                    <a:pt x="1690" y="1813"/>
                  </a:lnTo>
                  <a:lnTo>
                    <a:pt x="1690" y="1819"/>
                  </a:lnTo>
                  <a:lnTo>
                    <a:pt x="1690" y="1824"/>
                  </a:lnTo>
                  <a:lnTo>
                    <a:pt x="1692" y="1838"/>
                  </a:lnTo>
                  <a:lnTo>
                    <a:pt x="1697" y="1854"/>
                  </a:lnTo>
                  <a:lnTo>
                    <a:pt x="1702" y="1872"/>
                  </a:lnTo>
                  <a:lnTo>
                    <a:pt x="1708" y="1894"/>
                  </a:lnTo>
                  <a:lnTo>
                    <a:pt x="1711" y="1907"/>
                  </a:lnTo>
                  <a:lnTo>
                    <a:pt x="1715" y="1920"/>
                  </a:lnTo>
                  <a:lnTo>
                    <a:pt x="1720" y="1935"/>
                  </a:lnTo>
                  <a:lnTo>
                    <a:pt x="1723" y="1949"/>
                  </a:lnTo>
                  <a:lnTo>
                    <a:pt x="1726" y="1964"/>
                  </a:lnTo>
                  <a:lnTo>
                    <a:pt x="1729" y="1976"/>
                  </a:lnTo>
                  <a:lnTo>
                    <a:pt x="1730" y="1988"/>
                  </a:lnTo>
                  <a:lnTo>
                    <a:pt x="1730" y="1996"/>
                  </a:lnTo>
                  <a:lnTo>
                    <a:pt x="1724" y="1996"/>
                  </a:lnTo>
                  <a:lnTo>
                    <a:pt x="1717" y="1995"/>
                  </a:lnTo>
                  <a:lnTo>
                    <a:pt x="1709" y="1994"/>
                  </a:lnTo>
                  <a:lnTo>
                    <a:pt x="1701" y="1991"/>
                  </a:lnTo>
                  <a:lnTo>
                    <a:pt x="1694" y="1989"/>
                  </a:lnTo>
                  <a:lnTo>
                    <a:pt x="1686" y="1986"/>
                  </a:lnTo>
                  <a:lnTo>
                    <a:pt x="1679" y="1982"/>
                  </a:lnTo>
                  <a:lnTo>
                    <a:pt x="1674" y="1977"/>
                  </a:lnTo>
                  <a:lnTo>
                    <a:pt x="1667" y="1970"/>
                  </a:lnTo>
                  <a:lnTo>
                    <a:pt x="1661" y="1962"/>
                  </a:lnTo>
                  <a:lnTo>
                    <a:pt x="1654" y="1949"/>
                  </a:lnTo>
                  <a:lnTo>
                    <a:pt x="1647" y="1936"/>
                  </a:lnTo>
                  <a:lnTo>
                    <a:pt x="1639" y="1919"/>
                  </a:lnTo>
                  <a:lnTo>
                    <a:pt x="1632" y="1902"/>
                  </a:lnTo>
                  <a:lnTo>
                    <a:pt x="1625" y="1884"/>
                  </a:lnTo>
                  <a:lnTo>
                    <a:pt x="1617" y="1864"/>
                  </a:lnTo>
                  <a:lnTo>
                    <a:pt x="1614" y="1850"/>
                  </a:lnTo>
                  <a:lnTo>
                    <a:pt x="1612" y="1836"/>
                  </a:lnTo>
                  <a:lnTo>
                    <a:pt x="1610" y="1821"/>
                  </a:lnTo>
                  <a:lnTo>
                    <a:pt x="1610" y="1808"/>
                  </a:lnTo>
                  <a:lnTo>
                    <a:pt x="1610" y="1795"/>
                  </a:lnTo>
                  <a:lnTo>
                    <a:pt x="1610" y="1786"/>
                  </a:lnTo>
                  <a:lnTo>
                    <a:pt x="1611" y="1779"/>
                  </a:lnTo>
                  <a:lnTo>
                    <a:pt x="1611" y="1776"/>
                  </a:lnTo>
                  <a:lnTo>
                    <a:pt x="1611" y="1772"/>
                  </a:lnTo>
                  <a:lnTo>
                    <a:pt x="1610" y="1767"/>
                  </a:lnTo>
                  <a:lnTo>
                    <a:pt x="1609" y="1763"/>
                  </a:lnTo>
                  <a:lnTo>
                    <a:pt x="1606" y="1760"/>
                  </a:lnTo>
                  <a:lnTo>
                    <a:pt x="1603" y="1757"/>
                  </a:lnTo>
                  <a:lnTo>
                    <a:pt x="1600" y="1754"/>
                  </a:lnTo>
                  <a:lnTo>
                    <a:pt x="1595" y="1753"/>
                  </a:lnTo>
                  <a:lnTo>
                    <a:pt x="1591" y="1751"/>
                  </a:lnTo>
                  <a:lnTo>
                    <a:pt x="1586" y="1751"/>
                  </a:lnTo>
                  <a:lnTo>
                    <a:pt x="1582" y="1753"/>
                  </a:lnTo>
                  <a:lnTo>
                    <a:pt x="1578" y="1754"/>
                  </a:lnTo>
                  <a:lnTo>
                    <a:pt x="1573" y="1757"/>
                  </a:lnTo>
                  <a:lnTo>
                    <a:pt x="1570" y="1760"/>
                  </a:lnTo>
                  <a:lnTo>
                    <a:pt x="1568" y="1763"/>
                  </a:lnTo>
                  <a:lnTo>
                    <a:pt x="1566" y="1767"/>
                  </a:lnTo>
                  <a:lnTo>
                    <a:pt x="1565" y="1771"/>
                  </a:lnTo>
                  <a:lnTo>
                    <a:pt x="1565" y="1775"/>
                  </a:lnTo>
                  <a:lnTo>
                    <a:pt x="1565" y="1784"/>
                  </a:lnTo>
                  <a:lnTo>
                    <a:pt x="1564" y="1795"/>
                  </a:lnTo>
                  <a:lnTo>
                    <a:pt x="1564" y="1810"/>
                  </a:lnTo>
                  <a:lnTo>
                    <a:pt x="1565" y="1826"/>
                  </a:lnTo>
                  <a:lnTo>
                    <a:pt x="1566" y="1844"/>
                  </a:lnTo>
                  <a:lnTo>
                    <a:pt x="1569" y="1862"/>
                  </a:lnTo>
                  <a:lnTo>
                    <a:pt x="1574" y="1880"/>
                  </a:lnTo>
                  <a:lnTo>
                    <a:pt x="1578" y="1889"/>
                  </a:lnTo>
                  <a:lnTo>
                    <a:pt x="1583" y="1904"/>
                  </a:lnTo>
                  <a:lnTo>
                    <a:pt x="1590" y="1921"/>
                  </a:lnTo>
                  <a:lnTo>
                    <a:pt x="1598" y="1941"/>
                  </a:lnTo>
                  <a:lnTo>
                    <a:pt x="1609" y="1962"/>
                  </a:lnTo>
                  <a:lnTo>
                    <a:pt x="1619" y="1981"/>
                  </a:lnTo>
                  <a:lnTo>
                    <a:pt x="1625" y="1990"/>
                  </a:lnTo>
                  <a:lnTo>
                    <a:pt x="1631" y="1998"/>
                  </a:lnTo>
                  <a:lnTo>
                    <a:pt x="1637" y="2006"/>
                  </a:lnTo>
                  <a:lnTo>
                    <a:pt x="1642" y="2011"/>
                  </a:lnTo>
                  <a:lnTo>
                    <a:pt x="1654" y="2020"/>
                  </a:lnTo>
                  <a:lnTo>
                    <a:pt x="1667" y="2027"/>
                  </a:lnTo>
                  <a:lnTo>
                    <a:pt x="1681" y="2033"/>
                  </a:lnTo>
                  <a:lnTo>
                    <a:pt x="1695" y="2037"/>
                  </a:lnTo>
                  <a:lnTo>
                    <a:pt x="1708" y="2040"/>
                  </a:lnTo>
                  <a:lnTo>
                    <a:pt x="1721" y="2042"/>
                  </a:lnTo>
                  <a:lnTo>
                    <a:pt x="1732" y="2042"/>
                  </a:lnTo>
                  <a:lnTo>
                    <a:pt x="1742" y="2042"/>
                  </a:lnTo>
                  <a:lnTo>
                    <a:pt x="1746" y="2041"/>
                  </a:lnTo>
                  <a:lnTo>
                    <a:pt x="1750" y="2040"/>
                  </a:lnTo>
                  <a:lnTo>
                    <a:pt x="1753" y="2039"/>
                  </a:lnTo>
                  <a:lnTo>
                    <a:pt x="1757" y="2037"/>
                  </a:lnTo>
                  <a:lnTo>
                    <a:pt x="1760" y="2035"/>
                  </a:lnTo>
                  <a:lnTo>
                    <a:pt x="1762" y="2032"/>
                  </a:lnTo>
                  <a:lnTo>
                    <a:pt x="1766" y="2030"/>
                  </a:lnTo>
                  <a:lnTo>
                    <a:pt x="1768" y="2026"/>
                  </a:lnTo>
                  <a:lnTo>
                    <a:pt x="1771" y="2021"/>
                  </a:lnTo>
                  <a:lnTo>
                    <a:pt x="1773" y="2015"/>
                  </a:lnTo>
                  <a:lnTo>
                    <a:pt x="1775" y="2010"/>
                  </a:lnTo>
                  <a:lnTo>
                    <a:pt x="1776" y="2002"/>
                  </a:lnTo>
                  <a:lnTo>
                    <a:pt x="1776" y="1988"/>
                  </a:lnTo>
                  <a:lnTo>
                    <a:pt x="1774" y="1971"/>
                  </a:lnTo>
                  <a:lnTo>
                    <a:pt x="1771" y="1952"/>
                  </a:lnTo>
                  <a:lnTo>
                    <a:pt x="1766" y="1932"/>
                  </a:lnTo>
                  <a:lnTo>
                    <a:pt x="1759" y="1908"/>
                  </a:lnTo>
                  <a:lnTo>
                    <a:pt x="1752" y="1882"/>
                  </a:lnTo>
                  <a:lnTo>
                    <a:pt x="1743" y="1847"/>
                  </a:lnTo>
                  <a:lnTo>
                    <a:pt x="1779" y="1869"/>
                  </a:lnTo>
                  <a:lnTo>
                    <a:pt x="1782" y="1870"/>
                  </a:lnTo>
                  <a:lnTo>
                    <a:pt x="1785" y="1871"/>
                  </a:lnTo>
                  <a:lnTo>
                    <a:pt x="1790" y="1872"/>
                  </a:lnTo>
                  <a:lnTo>
                    <a:pt x="1793" y="1871"/>
                  </a:lnTo>
                  <a:lnTo>
                    <a:pt x="1797" y="1871"/>
                  </a:lnTo>
                  <a:lnTo>
                    <a:pt x="1800" y="1870"/>
                  </a:lnTo>
                  <a:lnTo>
                    <a:pt x="1803" y="1868"/>
                  </a:lnTo>
                  <a:lnTo>
                    <a:pt x="1806" y="1866"/>
                  </a:lnTo>
                  <a:lnTo>
                    <a:pt x="1808" y="1863"/>
                  </a:lnTo>
                  <a:lnTo>
                    <a:pt x="1811" y="1860"/>
                  </a:lnTo>
                  <a:lnTo>
                    <a:pt x="1813" y="1857"/>
                  </a:lnTo>
                  <a:lnTo>
                    <a:pt x="1813" y="1852"/>
                  </a:lnTo>
                  <a:lnTo>
                    <a:pt x="1814" y="1849"/>
                  </a:lnTo>
                  <a:lnTo>
                    <a:pt x="1813" y="1845"/>
                  </a:lnTo>
                  <a:lnTo>
                    <a:pt x="1813" y="1842"/>
                  </a:lnTo>
                  <a:lnTo>
                    <a:pt x="1811" y="1839"/>
                  </a:lnTo>
                  <a:close/>
                  <a:moveTo>
                    <a:pt x="1454" y="240"/>
                  </a:moveTo>
                  <a:lnTo>
                    <a:pt x="1417" y="247"/>
                  </a:lnTo>
                  <a:lnTo>
                    <a:pt x="1380" y="254"/>
                  </a:lnTo>
                  <a:lnTo>
                    <a:pt x="1344" y="262"/>
                  </a:lnTo>
                  <a:lnTo>
                    <a:pt x="1307" y="272"/>
                  </a:lnTo>
                  <a:lnTo>
                    <a:pt x="1271" y="282"/>
                  </a:lnTo>
                  <a:lnTo>
                    <a:pt x="1236" y="294"/>
                  </a:lnTo>
                  <a:lnTo>
                    <a:pt x="1201" y="306"/>
                  </a:lnTo>
                  <a:lnTo>
                    <a:pt x="1167" y="319"/>
                  </a:lnTo>
                  <a:lnTo>
                    <a:pt x="1133" y="333"/>
                  </a:lnTo>
                  <a:lnTo>
                    <a:pt x="1099" y="348"/>
                  </a:lnTo>
                  <a:lnTo>
                    <a:pt x="1066" y="363"/>
                  </a:lnTo>
                  <a:lnTo>
                    <a:pt x="1033" y="380"/>
                  </a:lnTo>
                  <a:lnTo>
                    <a:pt x="1001" y="398"/>
                  </a:lnTo>
                  <a:lnTo>
                    <a:pt x="970" y="415"/>
                  </a:lnTo>
                  <a:lnTo>
                    <a:pt x="938" y="435"/>
                  </a:lnTo>
                  <a:lnTo>
                    <a:pt x="908" y="455"/>
                  </a:lnTo>
                  <a:lnTo>
                    <a:pt x="918" y="463"/>
                  </a:lnTo>
                  <a:lnTo>
                    <a:pt x="928" y="472"/>
                  </a:lnTo>
                  <a:lnTo>
                    <a:pt x="936" y="479"/>
                  </a:lnTo>
                  <a:lnTo>
                    <a:pt x="943" y="487"/>
                  </a:lnTo>
                  <a:lnTo>
                    <a:pt x="949" y="495"/>
                  </a:lnTo>
                  <a:lnTo>
                    <a:pt x="954" y="501"/>
                  </a:lnTo>
                  <a:lnTo>
                    <a:pt x="957" y="508"/>
                  </a:lnTo>
                  <a:lnTo>
                    <a:pt x="960" y="514"/>
                  </a:lnTo>
                  <a:lnTo>
                    <a:pt x="964" y="525"/>
                  </a:lnTo>
                  <a:lnTo>
                    <a:pt x="965" y="535"/>
                  </a:lnTo>
                  <a:lnTo>
                    <a:pt x="965" y="543"/>
                  </a:lnTo>
                  <a:lnTo>
                    <a:pt x="965" y="549"/>
                  </a:lnTo>
                  <a:lnTo>
                    <a:pt x="974" y="558"/>
                  </a:lnTo>
                  <a:lnTo>
                    <a:pt x="981" y="569"/>
                  </a:lnTo>
                  <a:lnTo>
                    <a:pt x="987" y="578"/>
                  </a:lnTo>
                  <a:lnTo>
                    <a:pt x="993" y="587"/>
                  </a:lnTo>
                  <a:lnTo>
                    <a:pt x="1001" y="604"/>
                  </a:lnTo>
                  <a:lnTo>
                    <a:pt x="1006" y="619"/>
                  </a:lnTo>
                  <a:lnTo>
                    <a:pt x="1009" y="631"/>
                  </a:lnTo>
                  <a:lnTo>
                    <a:pt x="1011" y="639"/>
                  </a:lnTo>
                  <a:lnTo>
                    <a:pt x="1011" y="646"/>
                  </a:lnTo>
                  <a:lnTo>
                    <a:pt x="1011" y="648"/>
                  </a:lnTo>
                  <a:lnTo>
                    <a:pt x="1011" y="650"/>
                  </a:lnTo>
                  <a:lnTo>
                    <a:pt x="1011" y="656"/>
                  </a:lnTo>
                  <a:lnTo>
                    <a:pt x="1010" y="665"/>
                  </a:lnTo>
                  <a:lnTo>
                    <a:pt x="1008" y="676"/>
                  </a:lnTo>
                  <a:lnTo>
                    <a:pt x="1005" y="688"/>
                  </a:lnTo>
                  <a:lnTo>
                    <a:pt x="1000" y="701"/>
                  </a:lnTo>
                  <a:lnTo>
                    <a:pt x="997" y="706"/>
                  </a:lnTo>
                  <a:lnTo>
                    <a:pt x="993" y="712"/>
                  </a:lnTo>
                  <a:lnTo>
                    <a:pt x="988" y="717"/>
                  </a:lnTo>
                  <a:lnTo>
                    <a:pt x="983" y="722"/>
                  </a:lnTo>
                  <a:lnTo>
                    <a:pt x="998" y="747"/>
                  </a:lnTo>
                  <a:lnTo>
                    <a:pt x="1047" y="753"/>
                  </a:lnTo>
                  <a:lnTo>
                    <a:pt x="1091" y="760"/>
                  </a:lnTo>
                  <a:lnTo>
                    <a:pt x="1128" y="766"/>
                  </a:lnTo>
                  <a:lnTo>
                    <a:pt x="1162" y="774"/>
                  </a:lnTo>
                  <a:lnTo>
                    <a:pt x="1190" y="782"/>
                  </a:lnTo>
                  <a:lnTo>
                    <a:pt x="1215" y="789"/>
                  </a:lnTo>
                  <a:lnTo>
                    <a:pt x="1237" y="798"/>
                  </a:lnTo>
                  <a:lnTo>
                    <a:pt x="1257" y="807"/>
                  </a:lnTo>
                  <a:lnTo>
                    <a:pt x="1275" y="816"/>
                  </a:lnTo>
                  <a:lnTo>
                    <a:pt x="1291" y="827"/>
                  </a:lnTo>
                  <a:lnTo>
                    <a:pt x="1308" y="838"/>
                  </a:lnTo>
                  <a:lnTo>
                    <a:pt x="1324" y="851"/>
                  </a:lnTo>
                  <a:lnTo>
                    <a:pt x="1359" y="879"/>
                  </a:lnTo>
                  <a:lnTo>
                    <a:pt x="1403" y="912"/>
                  </a:lnTo>
                  <a:lnTo>
                    <a:pt x="1400" y="893"/>
                  </a:lnTo>
                  <a:lnTo>
                    <a:pt x="1398" y="874"/>
                  </a:lnTo>
                  <a:lnTo>
                    <a:pt x="1395" y="853"/>
                  </a:lnTo>
                  <a:lnTo>
                    <a:pt x="1393" y="832"/>
                  </a:lnTo>
                  <a:lnTo>
                    <a:pt x="1392" y="810"/>
                  </a:lnTo>
                  <a:lnTo>
                    <a:pt x="1391" y="787"/>
                  </a:lnTo>
                  <a:lnTo>
                    <a:pt x="1390" y="764"/>
                  </a:lnTo>
                  <a:lnTo>
                    <a:pt x="1390" y="740"/>
                  </a:lnTo>
                  <a:lnTo>
                    <a:pt x="1390" y="726"/>
                  </a:lnTo>
                  <a:lnTo>
                    <a:pt x="1391" y="711"/>
                  </a:lnTo>
                  <a:lnTo>
                    <a:pt x="1392" y="698"/>
                  </a:lnTo>
                  <a:lnTo>
                    <a:pt x="1394" y="684"/>
                  </a:lnTo>
                  <a:lnTo>
                    <a:pt x="1400" y="658"/>
                  </a:lnTo>
                  <a:lnTo>
                    <a:pt x="1407" y="633"/>
                  </a:lnTo>
                  <a:lnTo>
                    <a:pt x="1417" y="609"/>
                  </a:lnTo>
                  <a:lnTo>
                    <a:pt x="1426" y="587"/>
                  </a:lnTo>
                  <a:lnTo>
                    <a:pt x="1438" y="565"/>
                  </a:lnTo>
                  <a:lnTo>
                    <a:pt x="1448" y="545"/>
                  </a:lnTo>
                  <a:lnTo>
                    <a:pt x="1470" y="505"/>
                  </a:lnTo>
                  <a:lnTo>
                    <a:pt x="1489" y="467"/>
                  </a:lnTo>
                  <a:lnTo>
                    <a:pt x="1497" y="449"/>
                  </a:lnTo>
                  <a:lnTo>
                    <a:pt x="1502" y="431"/>
                  </a:lnTo>
                  <a:lnTo>
                    <a:pt x="1504" y="422"/>
                  </a:lnTo>
                  <a:lnTo>
                    <a:pt x="1507" y="412"/>
                  </a:lnTo>
                  <a:lnTo>
                    <a:pt x="1508" y="404"/>
                  </a:lnTo>
                  <a:lnTo>
                    <a:pt x="1508" y="395"/>
                  </a:lnTo>
                  <a:lnTo>
                    <a:pt x="1508" y="381"/>
                  </a:lnTo>
                  <a:lnTo>
                    <a:pt x="1507" y="369"/>
                  </a:lnTo>
                  <a:lnTo>
                    <a:pt x="1504" y="357"/>
                  </a:lnTo>
                  <a:lnTo>
                    <a:pt x="1502" y="346"/>
                  </a:lnTo>
                  <a:lnTo>
                    <a:pt x="1496" y="326"/>
                  </a:lnTo>
                  <a:lnTo>
                    <a:pt x="1488" y="307"/>
                  </a:lnTo>
                  <a:lnTo>
                    <a:pt x="1479" y="289"/>
                  </a:lnTo>
                  <a:lnTo>
                    <a:pt x="1471" y="273"/>
                  </a:lnTo>
                  <a:lnTo>
                    <a:pt x="1463" y="256"/>
                  </a:lnTo>
                  <a:lnTo>
                    <a:pt x="1454" y="240"/>
                  </a:lnTo>
                  <a:close/>
                  <a:moveTo>
                    <a:pt x="526" y="505"/>
                  </a:moveTo>
                  <a:lnTo>
                    <a:pt x="513" y="520"/>
                  </a:lnTo>
                  <a:lnTo>
                    <a:pt x="501" y="534"/>
                  </a:lnTo>
                  <a:lnTo>
                    <a:pt x="492" y="550"/>
                  </a:lnTo>
                  <a:lnTo>
                    <a:pt x="485" y="564"/>
                  </a:lnTo>
                  <a:lnTo>
                    <a:pt x="478" y="580"/>
                  </a:lnTo>
                  <a:lnTo>
                    <a:pt x="473" y="596"/>
                  </a:lnTo>
                  <a:lnTo>
                    <a:pt x="470" y="611"/>
                  </a:lnTo>
                  <a:lnTo>
                    <a:pt x="469" y="626"/>
                  </a:lnTo>
                  <a:lnTo>
                    <a:pt x="469" y="641"/>
                  </a:lnTo>
                  <a:lnTo>
                    <a:pt x="472" y="656"/>
                  </a:lnTo>
                  <a:lnTo>
                    <a:pt x="475" y="671"/>
                  </a:lnTo>
                  <a:lnTo>
                    <a:pt x="482" y="685"/>
                  </a:lnTo>
                  <a:lnTo>
                    <a:pt x="490" y="699"/>
                  </a:lnTo>
                  <a:lnTo>
                    <a:pt x="499" y="712"/>
                  </a:lnTo>
                  <a:lnTo>
                    <a:pt x="512" y="726"/>
                  </a:lnTo>
                  <a:lnTo>
                    <a:pt x="526" y="737"/>
                  </a:lnTo>
                  <a:lnTo>
                    <a:pt x="540" y="749"/>
                  </a:lnTo>
                  <a:lnTo>
                    <a:pt x="555" y="758"/>
                  </a:lnTo>
                  <a:lnTo>
                    <a:pt x="568" y="765"/>
                  </a:lnTo>
                  <a:lnTo>
                    <a:pt x="581" y="771"/>
                  </a:lnTo>
                  <a:lnTo>
                    <a:pt x="606" y="780"/>
                  </a:lnTo>
                  <a:lnTo>
                    <a:pt x="629" y="786"/>
                  </a:lnTo>
                  <a:lnTo>
                    <a:pt x="639" y="789"/>
                  </a:lnTo>
                  <a:lnTo>
                    <a:pt x="650" y="793"/>
                  </a:lnTo>
                  <a:lnTo>
                    <a:pt x="661" y="798"/>
                  </a:lnTo>
                  <a:lnTo>
                    <a:pt x="671" y="802"/>
                  </a:lnTo>
                  <a:lnTo>
                    <a:pt x="681" y="809"/>
                  </a:lnTo>
                  <a:lnTo>
                    <a:pt x="692" y="816"/>
                  </a:lnTo>
                  <a:lnTo>
                    <a:pt x="702" y="826"/>
                  </a:lnTo>
                  <a:lnTo>
                    <a:pt x="713" y="838"/>
                  </a:lnTo>
                  <a:lnTo>
                    <a:pt x="722" y="852"/>
                  </a:lnTo>
                  <a:lnTo>
                    <a:pt x="731" y="864"/>
                  </a:lnTo>
                  <a:lnTo>
                    <a:pt x="739" y="877"/>
                  </a:lnTo>
                  <a:lnTo>
                    <a:pt x="745" y="889"/>
                  </a:lnTo>
                  <a:lnTo>
                    <a:pt x="750" y="902"/>
                  </a:lnTo>
                  <a:lnTo>
                    <a:pt x="754" y="913"/>
                  </a:lnTo>
                  <a:lnTo>
                    <a:pt x="758" y="926"/>
                  </a:lnTo>
                  <a:lnTo>
                    <a:pt x="762" y="937"/>
                  </a:lnTo>
                  <a:lnTo>
                    <a:pt x="771" y="983"/>
                  </a:lnTo>
                  <a:lnTo>
                    <a:pt x="781" y="1030"/>
                  </a:lnTo>
                  <a:lnTo>
                    <a:pt x="785" y="1041"/>
                  </a:lnTo>
                  <a:lnTo>
                    <a:pt x="790" y="1054"/>
                  </a:lnTo>
                  <a:lnTo>
                    <a:pt x="795" y="1066"/>
                  </a:lnTo>
                  <a:lnTo>
                    <a:pt x="800" y="1079"/>
                  </a:lnTo>
                  <a:lnTo>
                    <a:pt x="808" y="1091"/>
                  </a:lnTo>
                  <a:lnTo>
                    <a:pt x="816" y="1105"/>
                  </a:lnTo>
                  <a:lnTo>
                    <a:pt x="826" y="1118"/>
                  </a:lnTo>
                  <a:lnTo>
                    <a:pt x="838" y="1132"/>
                  </a:lnTo>
                  <a:lnTo>
                    <a:pt x="850" y="1146"/>
                  </a:lnTo>
                  <a:lnTo>
                    <a:pt x="865" y="1161"/>
                  </a:lnTo>
                  <a:lnTo>
                    <a:pt x="882" y="1176"/>
                  </a:lnTo>
                  <a:lnTo>
                    <a:pt x="900" y="1191"/>
                  </a:lnTo>
                  <a:lnTo>
                    <a:pt x="920" y="1208"/>
                  </a:lnTo>
                  <a:lnTo>
                    <a:pt x="943" y="1225"/>
                  </a:lnTo>
                  <a:lnTo>
                    <a:pt x="968" y="1241"/>
                  </a:lnTo>
                  <a:lnTo>
                    <a:pt x="996" y="1259"/>
                  </a:lnTo>
                  <a:lnTo>
                    <a:pt x="1126" y="1341"/>
                  </a:lnTo>
                  <a:lnTo>
                    <a:pt x="1153" y="1357"/>
                  </a:lnTo>
                  <a:lnTo>
                    <a:pt x="1177" y="1369"/>
                  </a:lnTo>
                  <a:lnTo>
                    <a:pt x="1197" y="1379"/>
                  </a:lnTo>
                  <a:lnTo>
                    <a:pt x="1215" y="1386"/>
                  </a:lnTo>
                  <a:lnTo>
                    <a:pt x="1231" y="1391"/>
                  </a:lnTo>
                  <a:lnTo>
                    <a:pt x="1244" y="1397"/>
                  </a:lnTo>
                  <a:lnTo>
                    <a:pt x="1258" y="1403"/>
                  </a:lnTo>
                  <a:lnTo>
                    <a:pt x="1269" y="1411"/>
                  </a:lnTo>
                  <a:lnTo>
                    <a:pt x="1291" y="1428"/>
                  </a:lnTo>
                  <a:lnTo>
                    <a:pt x="1308" y="1443"/>
                  </a:lnTo>
                  <a:lnTo>
                    <a:pt x="1323" y="1458"/>
                  </a:lnTo>
                  <a:lnTo>
                    <a:pt x="1336" y="1473"/>
                  </a:lnTo>
                  <a:lnTo>
                    <a:pt x="1350" y="1490"/>
                  </a:lnTo>
                  <a:lnTo>
                    <a:pt x="1368" y="1508"/>
                  </a:lnTo>
                  <a:lnTo>
                    <a:pt x="1388" y="1527"/>
                  </a:lnTo>
                  <a:lnTo>
                    <a:pt x="1416" y="1548"/>
                  </a:lnTo>
                  <a:lnTo>
                    <a:pt x="1416" y="1549"/>
                  </a:lnTo>
                  <a:lnTo>
                    <a:pt x="1417" y="1535"/>
                  </a:lnTo>
                  <a:lnTo>
                    <a:pt x="1418" y="1521"/>
                  </a:lnTo>
                  <a:lnTo>
                    <a:pt x="1420" y="1510"/>
                  </a:lnTo>
                  <a:lnTo>
                    <a:pt x="1423" y="1498"/>
                  </a:lnTo>
                  <a:lnTo>
                    <a:pt x="1426" y="1489"/>
                  </a:lnTo>
                  <a:lnTo>
                    <a:pt x="1430" y="1480"/>
                  </a:lnTo>
                  <a:lnTo>
                    <a:pt x="1433" y="1470"/>
                  </a:lnTo>
                  <a:lnTo>
                    <a:pt x="1438" y="1462"/>
                  </a:lnTo>
                  <a:lnTo>
                    <a:pt x="1447" y="1446"/>
                  </a:lnTo>
                  <a:lnTo>
                    <a:pt x="1456" y="1431"/>
                  </a:lnTo>
                  <a:lnTo>
                    <a:pt x="1466" y="1413"/>
                  </a:lnTo>
                  <a:lnTo>
                    <a:pt x="1475" y="1393"/>
                  </a:lnTo>
                  <a:lnTo>
                    <a:pt x="1469" y="1390"/>
                  </a:lnTo>
                  <a:lnTo>
                    <a:pt x="1449" y="1377"/>
                  </a:lnTo>
                  <a:lnTo>
                    <a:pt x="1431" y="1364"/>
                  </a:lnTo>
                  <a:lnTo>
                    <a:pt x="1416" y="1353"/>
                  </a:lnTo>
                  <a:lnTo>
                    <a:pt x="1402" y="1341"/>
                  </a:lnTo>
                  <a:lnTo>
                    <a:pt x="1391" y="1331"/>
                  </a:lnTo>
                  <a:lnTo>
                    <a:pt x="1379" y="1319"/>
                  </a:lnTo>
                  <a:lnTo>
                    <a:pt x="1369" y="1309"/>
                  </a:lnTo>
                  <a:lnTo>
                    <a:pt x="1359" y="1300"/>
                  </a:lnTo>
                  <a:lnTo>
                    <a:pt x="1355" y="1295"/>
                  </a:lnTo>
                  <a:lnTo>
                    <a:pt x="1352" y="1292"/>
                  </a:lnTo>
                  <a:lnTo>
                    <a:pt x="1349" y="1289"/>
                  </a:lnTo>
                  <a:lnTo>
                    <a:pt x="1346" y="1286"/>
                  </a:lnTo>
                  <a:lnTo>
                    <a:pt x="1343" y="1283"/>
                  </a:lnTo>
                  <a:lnTo>
                    <a:pt x="1338" y="1279"/>
                  </a:lnTo>
                  <a:lnTo>
                    <a:pt x="1335" y="1276"/>
                  </a:lnTo>
                  <a:lnTo>
                    <a:pt x="1332" y="1272"/>
                  </a:lnTo>
                  <a:lnTo>
                    <a:pt x="1329" y="1270"/>
                  </a:lnTo>
                  <a:lnTo>
                    <a:pt x="1325" y="1267"/>
                  </a:lnTo>
                  <a:lnTo>
                    <a:pt x="1320" y="1263"/>
                  </a:lnTo>
                  <a:lnTo>
                    <a:pt x="1313" y="1259"/>
                  </a:lnTo>
                  <a:lnTo>
                    <a:pt x="1307" y="1256"/>
                  </a:lnTo>
                  <a:lnTo>
                    <a:pt x="1300" y="1252"/>
                  </a:lnTo>
                  <a:lnTo>
                    <a:pt x="1293" y="1247"/>
                  </a:lnTo>
                  <a:lnTo>
                    <a:pt x="1287" y="1243"/>
                  </a:lnTo>
                  <a:lnTo>
                    <a:pt x="1276" y="1236"/>
                  </a:lnTo>
                  <a:lnTo>
                    <a:pt x="1264" y="1230"/>
                  </a:lnTo>
                  <a:lnTo>
                    <a:pt x="1253" y="1222"/>
                  </a:lnTo>
                  <a:lnTo>
                    <a:pt x="1241" y="1215"/>
                  </a:lnTo>
                  <a:lnTo>
                    <a:pt x="1232" y="1208"/>
                  </a:lnTo>
                  <a:lnTo>
                    <a:pt x="1222" y="1202"/>
                  </a:lnTo>
                  <a:lnTo>
                    <a:pt x="1213" y="1194"/>
                  </a:lnTo>
                  <a:lnTo>
                    <a:pt x="1206" y="1187"/>
                  </a:lnTo>
                  <a:lnTo>
                    <a:pt x="1201" y="1183"/>
                  </a:lnTo>
                  <a:lnTo>
                    <a:pt x="1197" y="1179"/>
                  </a:lnTo>
                  <a:lnTo>
                    <a:pt x="1193" y="1175"/>
                  </a:lnTo>
                  <a:lnTo>
                    <a:pt x="1189" y="1169"/>
                  </a:lnTo>
                  <a:lnTo>
                    <a:pt x="1185" y="1165"/>
                  </a:lnTo>
                  <a:lnTo>
                    <a:pt x="1180" y="1160"/>
                  </a:lnTo>
                  <a:lnTo>
                    <a:pt x="1175" y="1154"/>
                  </a:lnTo>
                  <a:lnTo>
                    <a:pt x="1170" y="1149"/>
                  </a:lnTo>
                  <a:lnTo>
                    <a:pt x="1154" y="1131"/>
                  </a:lnTo>
                  <a:lnTo>
                    <a:pt x="1138" y="1112"/>
                  </a:lnTo>
                  <a:lnTo>
                    <a:pt x="1119" y="1093"/>
                  </a:lnTo>
                  <a:lnTo>
                    <a:pt x="1099" y="1075"/>
                  </a:lnTo>
                  <a:lnTo>
                    <a:pt x="1090" y="1066"/>
                  </a:lnTo>
                  <a:lnTo>
                    <a:pt x="1080" y="1058"/>
                  </a:lnTo>
                  <a:lnTo>
                    <a:pt x="1070" y="1052"/>
                  </a:lnTo>
                  <a:lnTo>
                    <a:pt x="1060" y="1045"/>
                  </a:lnTo>
                  <a:lnTo>
                    <a:pt x="1052" y="1040"/>
                  </a:lnTo>
                  <a:lnTo>
                    <a:pt x="1043" y="1036"/>
                  </a:lnTo>
                  <a:lnTo>
                    <a:pt x="1034" y="1034"/>
                  </a:lnTo>
                  <a:lnTo>
                    <a:pt x="1026" y="1033"/>
                  </a:lnTo>
                  <a:lnTo>
                    <a:pt x="1014" y="1034"/>
                  </a:lnTo>
                  <a:lnTo>
                    <a:pt x="1004" y="1035"/>
                  </a:lnTo>
                  <a:lnTo>
                    <a:pt x="995" y="1036"/>
                  </a:lnTo>
                  <a:lnTo>
                    <a:pt x="987" y="1038"/>
                  </a:lnTo>
                  <a:lnTo>
                    <a:pt x="982" y="1040"/>
                  </a:lnTo>
                  <a:lnTo>
                    <a:pt x="977" y="1041"/>
                  </a:lnTo>
                  <a:lnTo>
                    <a:pt x="975" y="1043"/>
                  </a:lnTo>
                  <a:lnTo>
                    <a:pt x="973" y="1043"/>
                  </a:lnTo>
                  <a:lnTo>
                    <a:pt x="964" y="1048"/>
                  </a:lnTo>
                  <a:lnTo>
                    <a:pt x="956" y="1049"/>
                  </a:lnTo>
                  <a:lnTo>
                    <a:pt x="948" y="1049"/>
                  </a:lnTo>
                  <a:lnTo>
                    <a:pt x="939" y="1047"/>
                  </a:lnTo>
                  <a:lnTo>
                    <a:pt x="931" y="1043"/>
                  </a:lnTo>
                  <a:lnTo>
                    <a:pt x="924" y="1039"/>
                  </a:lnTo>
                  <a:lnTo>
                    <a:pt x="917" y="1033"/>
                  </a:lnTo>
                  <a:lnTo>
                    <a:pt x="912" y="1026"/>
                  </a:lnTo>
                  <a:lnTo>
                    <a:pt x="909" y="1017"/>
                  </a:lnTo>
                  <a:lnTo>
                    <a:pt x="908" y="1008"/>
                  </a:lnTo>
                  <a:lnTo>
                    <a:pt x="908" y="1000"/>
                  </a:lnTo>
                  <a:lnTo>
                    <a:pt x="909" y="991"/>
                  </a:lnTo>
                  <a:lnTo>
                    <a:pt x="912" y="983"/>
                  </a:lnTo>
                  <a:lnTo>
                    <a:pt x="917" y="976"/>
                  </a:lnTo>
                  <a:lnTo>
                    <a:pt x="924" y="969"/>
                  </a:lnTo>
                  <a:lnTo>
                    <a:pt x="931" y="965"/>
                  </a:lnTo>
                  <a:lnTo>
                    <a:pt x="934" y="963"/>
                  </a:lnTo>
                  <a:lnTo>
                    <a:pt x="940" y="960"/>
                  </a:lnTo>
                  <a:lnTo>
                    <a:pt x="949" y="957"/>
                  </a:lnTo>
                  <a:lnTo>
                    <a:pt x="959" y="953"/>
                  </a:lnTo>
                  <a:lnTo>
                    <a:pt x="973" y="950"/>
                  </a:lnTo>
                  <a:lnTo>
                    <a:pt x="988" y="947"/>
                  </a:lnTo>
                  <a:lnTo>
                    <a:pt x="1006" y="944"/>
                  </a:lnTo>
                  <a:lnTo>
                    <a:pt x="1026" y="943"/>
                  </a:lnTo>
                  <a:lnTo>
                    <a:pt x="1042" y="944"/>
                  </a:lnTo>
                  <a:lnTo>
                    <a:pt x="1056" y="948"/>
                  </a:lnTo>
                  <a:lnTo>
                    <a:pt x="1071" y="952"/>
                  </a:lnTo>
                  <a:lnTo>
                    <a:pt x="1085" y="958"/>
                  </a:lnTo>
                  <a:lnTo>
                    <a:pt x="1100" y="965"/>
                  </a:lnTo>
                  <a:lnTo>
                    <a:pt x="1115" y="974"/>
                  </a:lnTo>
                  <a:lnTo>
                    <a:pt x="1128" y="983"/>
                  </a:lnTo>
                  <a:lnTo>
                    <a:pt x="1142" y="993"/>
                  </a:lnTo>
                  <a:lnTo>
                    <a:pt x="1155" y="1005"/>
                  </a:lnTo>
                  <a:lnTo>
                    <a:pt x="1168" y="1016"/>
                  </a:lnTo>
                  <a:lnTo>
                    <a:pt x="1181" y="1029"/>
                  </a:lnTo>
                  <a:lnTo>
                    <a:pt x="1193" y="1041"/>
                  </a:lnTo>
                  <a:lnTo>
                    <a:pt x="1216" y="1065"/>
                  </a:lnTo>
                  <a:lnTo>
                    <a:pt x="1237" y="1089"/>
                  </a:lnTo>
                  <a:lnTo>
                    <a:pt x="1242" y="1094"/>
                  </a:lnTo>
                  <a:lnTo>
                    <a:pt x="1246" y="1100"/>
                  </a:lnTo>
                  <a:lnTo>
                    <a:pt x="1251" y="1105"/>
                  </a:lnTo>
                  <a:lnTo>
                    <a:pt x="1255" y="1109"/>
                  </a:lnTo>
                  <a:lnTo>
                    <a:pt x="1259" y="1113"/>
                  </a:lnTo>
                  <a:lnTo>
                    <a:pt x="1262" y="1117"/>
                  </a:lnTo>
                  <a:lnTo>
                    <a:pt x="1266" y="1120"/>
                  </a:lnTo>
                  <a:lnTo>
                    <a:pt x="1269" y="1125"/>
                  </a:lnTo>
                  <a:lnTo>
                    <a:pt x="1275" y="1129"/>
                  </a:lnTo>
                  <a:lnTo>
                    <a:pt x="1281" y="1134"/>
                  </a:lnTo>
                  <a:lnTo>
                    <a:pt x="1288" y="1139"/>
                  </a:lnTo>
                  <a:lnTo>
                    <a:pt x="1297" y="1144"/>
                  </a:lnTo>
                  <a:lnTo>
                    <a:pt x="1306" y="1151"/>
                  </a:lnTo>
                  <a:lnTo>
                    <a:pt x="1315" y="1156"/>
                  </a:lnTo>
                  <a:lnTo>
                    <a:pt x="1325" y="1161"/>
                  </a:lnTo>
                  <a:lnTo>
                    <a:pt x="1333" y="1167"/>
                  </a:lnTo>
                  <a:lnTo>
                    <a:pt x="1344" y="1174"/>
                  </a:lnTo>
                  <a:lnTo>
                    <a:pt x="1353" y="1179"/>
                  </a:lnTo>
                  <a:lnTo>
                    <a:pt x="1361" y="1184"/>
                  </a:lnTo>
                  <a:lnTo>
                    <a:pt x="1370" y="1189"/>
                  </a:lnTo>
                  <a:lnTo>
                    <a:pt x="1377" y="1194"/>
                  </a:lnTo>
                  <a:lnTo>
                    <a:pt x="1383" y="1199"/>
                  </a:lnTo>
                  <a:lnTo>
                    <a:pt x="1388" y="1203"/>
                  </a:lnTo>
                  <a:lnTo>
                    <a:pt x="1393" y="1207"/>
                  </a:lnTo>
                  <a:lnTo>
                    <a:pt x="1397" y="1211"/>
                  </a:lnTo>
                  <a:lnTo>
                    <a:pt x="1401" y="1215"/>
                  </a:lnTo>
                  <a:lnTo>
                    <a:pt x="1405" y="1218"/>
                  </a:lnTo>
                  <a:lnTo>
                    <a:pt x="1408" y="1222"/>
                  </a:lnTo>
                  <a:lnTo>
                    <a:pt x="1413" y="1227"/>
                  </a:lnTo>
                  <a:lnTo>
                    <a:pt x="1416" y="1230"/>
                  </a:lnTo>
                  <a:lnTo>
                    <a:pt x="1420" y="1233"/>
                  </a:lnTo>
                  <a:lnTo>
                    <a:pt x="1423" y="1237"/>
                  </a:lnTo>
                  <a:lnTo>
                    <a:pt x="1430" y="1244"/>
                  </a:lnTo>
                  <a:lnTo>
                    <a:pt x="1439" y="1253"/>
                  </a:lnTo>
                  <a:lnTo>
                    <a:pt x="1446" y="1260"/>
                  </a:lnTo>
                  <a:lnTo>
                    <a:pt x="1454" y="1267"/>
                  </a:lnTo>
                  <a:lnTo>
                    <a:pt x="1463" y="1276"/>
                  </a:lnTo>
                  <a:lnTo>
                    <a:pt x="1473" y="1283"/>
                  </a:lnTo>
                  <a:lnTo>
                    <a:pt x="1484" y="1291"/>
                  </a:lnTo>
                  <a:lnTo>
                    <a:pt x="1495" y="1300"/>
                  </a:lnTo>
                  <a:lnTo>
                    <a:pt x="1495" y="1294"/>
                  </a:lnTo>
                  <a:lnTo>
                    <a:pt x="1495" y="1289"/>
                  </a:lnTo>
                  <a:lnTo>
                    <a:pt x="1496" y="1284"/>
                  </a:lnTo>
                  <a:lnTo>
                    <a:pt x="1496" y="1278"/>
                  </a:lnTo>
                  <a:lnTo>
                    <a:pt x="1496" y="1272"/>
                  </a:lnTo>
                  <a:lnTo>
                    <a:pt x="1496" y="1266"/>
                  </a:lnTo>
                  <a:lnTo>
                    <a:pt x="1496" y="1260"/>
                  </a:lnTo>
                  <a:lnTo>
                    <a:pt x="1496" y="1254"/>
                  </a:lnTo>
                  <a:lnTo>
                    <a:pt x="1496" y="1244"/>
                  </a:lnTo>
                  <a:lnTo>
                    <a:pt x="1495" y="1234"/>
                  </a:lnTo>
                  <a:lnTo>
                    <a:pt x="1493" y="1224"/>
                  </a:lnTo>
                  <a:lnTo>
                    <a:pt x="1491" y="1213"/>
                  </a:lnTo>
                  <a:lnTo>
                    <a:pt x="1485" y="1189"/>
                  </a:lnTo>
                  <a:lnTo>
                    <a:pt x="1476" y="1164"/>
                  </a:lnTo>
                  <a:lnTo>
                    <a:pt x="1466" y="1136"/>
                  </a:lnTo>
                  <a:lnTo>
                    <a:pt x="1455" y="1106"/>
                  </a:lnTo>
                  <a:lnTo>
                    <a:pt x="1444" y="1073"/>
                  </a:lnTo>
                  <a:lnTo>
                    <a:pt x="1433" y="1037"/>
                  </a:lnTo>
                  <a:lnTo>
                    <a:pt x="1415" y="1029"/>
                  </a:lnTo>
                  <a:lnTo>
                    <a:pt x="1397" y="1019"/>
                  </a:lnTo>
                  <a:lnTo>
                    <a:pt x="1378" y="1009"/>
                  </a:lnTo>
                  <a:lnTo>
                    <a:pt x="1360" y="999"/>
                  </a:lnTo>
                  <a:lnTo>
                    <a:pt x="1344" y="987"/>
                  </a:lnTo>
                  <a:lnTo>
                    <a:pt x="1327" y="975"/>
                  </a:lnTo>
                  <a:lnTo>
                    <a:pt x="1311" y="962"/>
                  </a:lnTo>
                  <a:lnTo>
                    <a:pt x="1297" y="949"/>
                  </a:lnTo>
                  <a:lnTo>
                    <a:pt x="1276" y="930"/>
                  </a:lnTo>
                  <a:lnTo>
                    <a:pt x="1257" y="914"/>
                  </a:lnTo>
                  <a:lnTo>
                    <a:pt x="1237" y="901"/>
                  </a:lnTo>
                  <a:lnTo>
                    <a:pt x="1218" y="890"/>
                  </a:lnTo>
                  <a:lnTo>
                    <a:pt x="1199" y="881"/>
                  </a:lnTo>
                  <a:lnTo>
                    <a:pt x="1181" y="874"/>
                  </a:lnTo>
                  <a:lnTo>
                    <a:pt x="1162" y="867"/>
                  </a:lnTo>
                  <a:lnTo>
                    <a:pt x="1143" y="863"/>
                  </a:lnTo>
                  <a:lnTo>
                    <a:pt x="1105" y="856"/>
                  </a:lnTo>
                  <a:lnTo>
                    <a:pt x="1066" y="852"/>
                  </a:lnTo>
                  <a:lnTo>
                    <a:pt x="1045" y="849"/>
                  </a:lnTo>
                  <a:lnTo>
                    <a:pt x="1023" y="846"/>
                  </a:lnTo>
                  <a:lnTo>
                    <a:pt x="1000" y="842"/>
                  </a:lnTo>
                  <a:lnTo>
                    <a:pt x="977" y="837"/>
                  </a:lnTo>
                  <a:lnTo>
                    <a:pt x="965" y="835"/>
                  </a:lnTo>
                  <a:lnTo>
                    <a:pt x="956" y="832"/>
                  </a:lnTo>
                  <a:lnTo>
                    <a:pt x="948" y="828"/>
                  </a:lnTo>
                  <a:lnTo>
                    <a:pt x="940" y="824"/>
                  </a:lnTo>
                  <a:lnTo>
                    <a:pt x="934" y="820"/>
                  </a:lnTo>
                  <a:lnTo>
                    <a:pt x="929" y="815"/>
                  </a:lnTo>
                  <a:lnTo>
                    <a:pt x="925" y="810"/>
                  </a:lnTo>
                  <a:lnTo>
                    <a:pt x="920" y="805"/>
                  </a:lnTo>
                  <a:lnTo>
                    <a:pt x="913" y="793"/>
                  </a:lnTo>
                  <a:lnTo>
                    <a:pt x="907" y="781"/>
                  </a:lnTo>
                  <a:lnTo>
                    <a:pt x="898" y="766"/>
                  </a:lnTo>
                  <a:lnTo>
                    <a:pt x="888" y="752"/>
                  </a:lnTo>
                  <a:lnTo>
                    <a:pt x="882" y="756"/>
                  </a:lnTo>
                  <a:lnTo>
                    <a:pt x="872" y="761"/>
                  </a:lnTo>
                  <a:lnTo>
                    <a:pt x="861" y="766"/>
                  </a:lnTo>
                  <a:lnTo>
                    <a:pt x="847" y="772"/>
                  </a:lnTo>
                  <a:lnTo>
                    <a:pt x="835" y="776"/>
                  </a:lnTo>
                  <a:lnTo>
                    <a:pt x="824" y="780"/>
                  </a:lnTo>
                  <a:lnTo>
                    <a:pt x="817" y="783"/>
                  </a:lnTo>
                  <a:lnTo>
                    <a:pt x="814" y="784"/>
                  </a:lnTo>
                  <a:lnTo>
                    <a:pt x="808" y="785"/>
                  </a:lnTo>
                  <a:lnTo>
                    <a:pt x="802" y="786"/>
                  </a:lnTo>
                  <a:lnTo>
                    <a:pt x="796" y="785"/>
                  </a:lnTo>
                  <a:lnTo>
                    <a:pt x="791" y="784"/>
                  </a:lnTo>
                  <a:lnTo>
                    <a:pt x="786" y="781"/>
                  </a:lnTo>
                  <a:lnTo>
                    <a:pt x="781" y="778"/>
                  </a:lnTo>
                  <a:lnTo>
                    <a:pt x="777" y="773"/>
                  </a:lnTo>
                  <a:lnTo>
                    <a:pt x="774" y="767"/>
                  </a:lnTo>
                  <a:lnTo>
                    <a:pt x="773" y="761"/>
                  </a:lnTo>
                  <a:lnTo>
                    <a:pt x="772" y="756"/>
                  </a:lnTo>
                  <a:lnTo>
                    <a:pt x="773" y="750"/>
                  </a:lnTo>
                  <a:lnTo>
                    <a:pt x="774" y="745"/>
                  </a:lnTo>
                  <a:lnTo>
                    <a:pt x="777" y="739"/>
                  </a:lnTo>
                  <a:lnTo>
                    <a:pt x="781" y="735"/>
                  </a:lnTo>
                  <a:lnTo>
                    <a:pt x="786" y="731"/>
                  </a:lnTo>
                  <a:lnTo>
                    <a:pt x="791" y="728"/>
                  </a:lnTo>
                  <a:lnTo>
                    <a:pt x="799" y="725"/>
                  </a:lnTo>
                  <a:lnTo>
                    <a:pt x="813" y="720"/>
                  </a:lnTo>
                  <a:lnTo>
                    <a:pt x="831" y="711"/>
                  </a:lnTo>
                  <a:lnTo>
                    <a:pt x="849" y="703"/>
                  </a:lnTo>
                  <a:lnTo>
                    <a:pt x="869" y="692"/>
                  </a:lnTo>
                  <a:lnTo>
                    <a:pt x="887" y="683"/>
                  </a:lnTo>
                  <a:lnTo>
                    <a:pt x="895" y="678"/>
                  </a:lnTo>
                  <a:lnTo>
                    <a:pt x="903" y="673"/>
                  </a:lnTo>
                  <a:lnTo>
                    <a:pt x="909" y="669"/>
                  </a:lnTo>
                  <a:lnTo>
                    <a:pt x="914" y="663"/>
                  </a:lnTo>
                  <a:lnTo>
                    <a:pt x="917" y="659"/>
                  </a:lnTo>
                  <a:lnTo>
                    <a:pt x="920" y="654"/>
                  </a:lnTo>
                  <a:lnTo>
                    <a:pt x="921" y="649"/>
                  </a:lnTo>
                  <a:lnTo>
                    <a:pt x="921" y="644"/>
                  </a:lnTo>
                  <a:lnTo>
                    <a:pt x="920" y="638"/>
                  </a:lnTo>
                  <a:lnTo>
                    <a:pt x="919" y="634"/>
                  </a:lnTo>
                  <a:lnTo>
                    <a:pt x="916" y="629"/>
                  </a:lnTo>
                  <a:lnTo>
                    <a:pt x="914" y="624"/>
                  </a:lnTo>
                  <a:lnTo>
                    <a:pt x="906" y="614"/>
                  </a:lnTo>
                  <a:lnTo>
                    <a:pt x="897" y="606"/>
                  </a:lnTo>
                  <a:lnTo>
                    <a:pt x="889" y="598"/>
                  </a:lnTo>
                  <a:lnTo>
                    <a:pt x="882" y="590"/>
                  </a:lnTo>
                  <a:lnTo>
                    <a:pt x="878" y="585"/>
                  </a:lnTo>
                  <a:lnTo>
                    <a:pt x="874" y="581"/>
                  </a:lnTo>
                  <a:lnTo>
                    <a:pt x="872" y="577"/>
                  </a:lnTo>
                  <a:lnTo>
                    <a:pt x="871" y="573"/>
                  </a:lnTo>
                  <a:lnTo>
                    <a:pt x="870" y="566"/>
                  </a:lnTo>
                  <a:lnTo>
                    <a:pt x="870" y="561"/>
                  </a:lnTo>
                  <a:lnTo>
                    <a:pt x="872" y="556"/>
                  </a:lnTo>
                  <a:lnTo>
                    <a:pt x="873" y="552"/>
                  </a:lnTo>
                  <a:lnTo>
                    <a:pt x="873" y="550"/>
                  </a:lnTo>
                  <a:lnTo>
                    <a:pt x="872" y="548"/>
                  </a:lnTo>
                  <a:lnTo>
                    <a:pt x="871" y="546"/>
                  </a:lnTo>
                  <a:lnTo>
                    <a:pt x="869" y="544"/>
                  </a:lnTo>
                  <a:lnTo>
                    <a:pt x="863" y="538"/>
                  </a:lnTo>
                  <a:lnTo>
                    <a:pt x="856" y="536"/>
                  </a:lnTo>
                  <a:lnTo>
                    <a:pt x="847" y="534"/>
                  </a:lnTo>
                  <a:lnTo>
                    <a:pt x="838" y="532"/>
                  </a:lnTo>
                  <a:lnTo>
                    <a:pt x="828" y="529"/>
                  </a:lnTo>
                  <a:lnTo>
                    <a:pt x="817" y="525"/>
                  </a:lnTo>
                  <a:lnTo>
                    <a:pt x="812" y="522"/>
                  </a:lnTo>
                  <a:lnTo>
                    <a:pt x="806" y="518"/>
                  </a:lnTo>
                  <a:lnTo>
                    <a:pt x="798" y="512"/>
                  </a:lnTo>
                  <a:lnTo>
                    <a:pt x="792" y="507"/>
                  </a:lnTo>
                  <a:lnTo>
                    <a:pt x="777" y="494"/>
                  </a:lnTo>
                  <a:lnTo>
                    <a:pt x="763" y="482"/>
                  </a:lnTo>
                  <a:lnTo>
                    <a:pt x="747" y="471"/>
                  </a:lnTo>
                  <a:lnTo>
                    <a:pt x="731" y="461"/>
                  </a:lnTo>
                  <a:lnTo>
                    <a:pt x="716" y="453"/>
                  </a:lnTo>
                  <a:lnTo>
                    <a:pt x="700" y="447"/>
                  </a:lnTo>
                  <a:lnTo>
                    <a:pt x="683" y="443"/>
                  </a:lnTo>
                  <a:lnTo>
                    <a:pt x="667" y="439"/>
                  </a:lnTo>
                  <a:lnTo>
                    <a:pt x="658" y="438"/>
                  </a:lnTo>
                  <a:lnTo>
                    <a:pt x="650" y="438"/>
                  </a:lnTo>
                  <a:lnTo>
                    <a:pt x="641" y="439"/>
                  </a:lnTo>
                  <a:lnTo>
                    <a:pt x="633" y="440"/>
                  </a:lnTo>
                  <a:lnTo>
                    <a:pt x="624" y="442"/>
                  </a:lnTo>
                  <a:lnTo>
                    <a:pt x="615" y="445"/>
                  </a:lnTo>
                  <a:lnTo>
                    <a:pt x="607" y="447"/>
                  </a:lnTo>
                  <a:lnTo>
                    <a:pt x="598" y="451"/>
                  </a:lnTo>
                  <a:lnTo>
                    <a:pt x="589" y="455"/>
                  </a:lnTo>
                  <a:lnTo>
                    <a:pt x="580" y="460"/>
                  </a:lnTo>
                  <a:lnTo>
                    <a:pt x="571" y="465"/>
                  </a:lnTo>
                  <a:lnTo>
                    <a:pt x="562" y="472"/>
                  </a:lnTo>
                  <a:lnTo>
                    <a:pt x="553" y="479"/>
                  </a:lnTo>
                  <a:lnTo>
                    <a:pt x="543" y="487"/>
                  </a:lnTo>
                  <a:lnTo>
                    <a:pt x="535" y="496"/>
                  </a:lnTo>
                  <a:lnTo>
                    <a:pt x="526" y="505"/>
                  </a:lnTo>
                  <a:close/>
                  <a:moveTo>
                    <a:pt x="521" y="846"/>
                  </a:moveTo>
                  <a:lnTo>
                    <a:pt x="504" y="873"/>
                  </a:lnTo>
                  <a:lnTo>
                    <a:pt x="487" y="901"/>
                  </a:lnTo>
                  <a:lnTo>
                    <a:pt x="471" y="929"/>
                  </a:lnTo>
                  <a:lnTo>
                    <a:pt x="456" y="958"/>
                  </a:lnTo>
                  <a:lnTo>
                    <a:pt x="441" y="986"/>
                  </a:lnTo>
                  <a:lnTo>
                    <a:pt x="426" y="1016"/>
                  </a:lnTo>
                  <a:lnTo>
                    <a:pt x="413" y="1045"/>
                  </a:lnTo>
                  <a:lnTo>
                    <a:pt x="400" y="1076"/>
                  </a:lnTo>
                  <a:lnTo>
                    <a:pt x="389" y="1106"/>
                  </a:lnTo>
                  <a:lnTo>
                    <a:pt x="377" y="1137"/>
                  </a:lnTo>
                  <a:lnTo>
                    <a:pt x="367" y="1168"/>
                  </a:lnTo>
                  <a:lnTo>
                    <a:pt x="356" y="1200"/>
                  </a:lnTo>
                  <a:lnTo>
                    <a:pt x="348" y="1232"/>
                  </a:lnTo>
                  <a:lnTo>
                    <a:pt x="340" y="1264"/>
                  </a:lnTo>
                  <a:lnTo>
                    <a:pt x="331" y="1296"/>
                  </a:lnTo>
                  <a:lnTo>
                    <a:pt x="325" y="1329"/>
                  </a:lnTo>
                  <a:lnTo>
                    <a:pt x="331" y="1327"/>
                  </a:lnTo>
                  <a:lnTo>
                    <a:pt x="336" y="1325"/>
                  </a:lnTo>
                  <a:lnTo>
                    <a:pt x="342" y="1322"/>
                  </a:lnTo>
                  <a:lnTo>
                    <a:pt x="346" y="1320"/>
                  </a:lnTo>
                  <a:lnTo>
                    <a:pt x="350" y="1319"/>
                  </a:lnTo>
                  <a:lnTo>
                    <a:pt x="355" y="1318"/>
                  </a:lnTo>
                  <a:lnTo>
                    <a:pt x="361" y="1318"/>
                  </a:lnTo>
                  <a:lnTo>
                    <a:pt x="369" y="1317"/>
                  </a:lnTo>
                  <a:lnTo>
                    <a:pt x="383" y="1318"/>
                  </a:lnTo>
                  <a:lnTo>
                    <a:pt x="396" y="1320"/>
                  </a:lnTo>
                  <a:lnTo>
                    <a:pt x="406" y="1325"/>
                  </a:lnTo>
                  <a:lnTo>
                    <a:pt x="416" y="1329"/>
                  </a:lnTo>
                  <a:lnTo>
                    <a:pt x="424" y="1334"/>
                  </a:lnTo>
                  <a:lnTo>
                    <a:pt x="431" y="1339"/>
                  </a:lnTo>
                  <a:lnTo>
                    <a:pt x="438" y="1344"/>
                  </a:lnTo>
                  <a:lnTo>
                    <a:pt x="443" y="1350"/>
                  </a:lnTo>
                  <a:lnTo>
                    <a:pt x="468" y="1355"/>
                  </a:lnTo>
                  <a:lnTo>
                    <a:pt x="491" y="1361"/>
                  </a:lnTo>
                  <a:lnTo>
                    <a:pt x="501" y="1364"/>
                  </a:lnTo>
                  <a:lnTo>
                    <a:pt x="512" y="1368"/>
                  </a:lnTo>
                  <a:lnTo>
                    <a:pt x="521" y="1372"/>
                  </a:lnTo>
                  <a:lnTo>
                    <a:pt x="530" y="1378"/>
                  </a:lnTo>
                  <a:lnTo>
                    <a:pt x="538" y="1384"/>
                  </a:lnTo>
                  <a:lnTo>
                    <a:pt x="545" y="1391"/>
                  </a:lnTo>
                  <a:lnTo>
                    <a:pt x="553" y="1400"/>
                  </a:lnTo>
                  <a:lnTo>
                    <a:pt x="559" y="1409"/>
                  </a:lnTo>
                  <a:lnTo>
                    <a:pt x="564" y="1420"/>
                  </a:lnTo>
                  <a:lnTo>
                    <a:pt x="568" y="1433"/>
                  </a:lnTo>
                  <a:lnTo>
                    <a:pt x="573" y="1447"/>
                  </a:lnTo>
                  <a:lnTo>
                    <a:pt x="575" y="1464"/>
                  </a:lnTo>
                  <a:lnTo>
                    <a:pt x="601" y="1470"/>
                  </a:lnTo>
                  <a:lnTo>
                    <a:pt x="653" y="1435"/>
                  </a:lnTo>
                  <a:lnTo>
                    <a:pt x="700" y="1405"/>
                  </a:lnTo>
                  <a:lnTo>
                    <a:pt x="721" y="1392"/>
                  </a:lnTo>
                  <a:lnTo>
                    <a:pt x="741" y="1380"/>
                  </a:lnTo>
                  <a:lnTo>
                    <a:pt x="760" y="1369"/>
                  </a:lnTo>
                  <a:lnTo>
                    <a:pt x="778" y="1360"/>
                  </a:lnTo>
                  <a:lnTo>
                    <a:pt x="796" y="1351"/>
                  </a:lnTo>
                  <a:lnTo>
                    <a:pt x="815" y="1344"/>
                  </a:lnTo>
                  <a:lnTo>
                    <a:pt x="833" y="1338"/>
                  </a:lnTo>
                  <a:lnTo>
                    <a:pt x="850" y="1333"/>
                  </a:lnTo>
                  <a:lnTo>
                    <a:pt x="869" y="1329"/>
                  </a:lnTo>
                  <a:lnTo>
                    <a:pt x="889" y="1327"/>
                  </a:lnTo>
                  <a:lnTo>
                    <a:pt x="910" y="1325"/>
                  </a:lnTo>
                  <a:lnTo>
                    <a:pt x="931" y="1325"/>
                  </a:lnTo>
                  <a:lnTo>
                    <a:pt x="906" y="1305"/>
                  </a:lnTo>
                  <a:lnTo>
                    <a:pt x="882" y="1286"/>
                  </a:lnTo>
                  <a:lnTo>
                    <a:pt x="860" y="1267"/>
                  </a:lnTo>
                  <a:lnTo>
                    <a:pt x="840" y="1250"/>
                  </a:lnTo>
                  <a:lnTo>
                    <a:pt x="821" y="1232"/>
                  </a:lnTo>
                  <a:lnTo>
                    <a:pt x="804" y="1214"/>
                  </a:lnTo>
                  <a:lnTo>
                    <a:pt x="790" y="1198"/>
                  </a:lnTo>
                  <a:lnTo>
                    <a:pt x="775" y="1182"/>
                  </a:lnTo>
                  <a:lnTo>
                    <a:pt x="764" y="1166"/>
                  </a:lnTo>
                  <a:lnTo>
                    <a:pt x="752" y="1151"/>
                  </a:lnTo>
                  <a:lnTo>
                    <a:pt x="742" y="1135"/>
                  </a:lnTo>
                  <a:lnTo>
                    <a:pt x="733" y="1120"/>
                  </a:lnTo>
                  <a:lnTo>
                    <a:pt x="725" y="1107"/>
                  </a:lnTo>
                  <a:lnTo>
                    <a:pt x="719" y="1092"/>
                  </a:lnTo>
                  <a:lnTo>
                    <a:pt x="713" y="1079"/>
                  </a:lnTo>
                  <a:lnTo>
                    <a:pt x="707" y="1066"/>
                  </a:lnTo>
                  <a:lnTo>
                    <a:pt x="698" y="1041"/>
                  </a:lnTo>
                  <a:lnTo>
                    <a:pt x="692" y="1017"/>
                  </a:lnTo>
                  <a:lnTo>
                    <a:pt x="685" y="995"/>
                  </a:lnTo>
                  <a:lnTo>
                    <a:pt x="680" y="975"/>
                  </a:lnTo>
                  <a:lnTo>
                    <a:pt x="674" y="955"/>
                  </a:lnTo>
                  <a:lnTo>
                    <a:pt x="668" y="936"/>
                  </a:lnTo>
                  <a:lnTo>
                    <a:pt x="663" y="928"/>
                  </a:lnTo>
                  <a:lnTo>
                    <a:pt x="658" y="918"/>
                  </a:lnTo>
                  <a:lnTo>
                    <a:pt x="653" y="911"/>
                  </a:lnTo>
                  <a:lnTo>
                    <a:pt x="648" y="903"/>
                  </a:lnTo>
                  <a:lnTo>
                    <a:pt x="643" y="897"/>
                  </a:lnTo>
                  <a:lnTo>
                    <a:pt x="636" y="891"/>
                  </a:lnTo>
                  <a:lnTo>
                    <a:pt x="630" y="887"/>
                  </a:lnTo>
                  <a:lnTo>
                    <a:pt x="623" y="883"/>
                  </a:lnTo>
                  <a:lnTo>
                    <a:pt x="608" y="876"/>
                  </a:lnTo>
                  <a:lnTo>
                    <a:pt x="591" y="869"/>
                  </a:lnTo>
                  <a:lnTo>
                    <a:pt x="574" y="864"/>
                  </a:lnTo>
                  <a:lnTo>
                    <a:pt x="556" y="859"/>
                  </a:lnTo>
                  <a:lnTo>
                    <a:pt x="538" y="853"/>
                  </a:lnTo>
                  <a:lnTo>
                    <a:pt x="521" y="846"/>
                  </a:lnTo>
                  <a:close/>
                  <a:moveTo>
                    <a:pt x="95" y="1617"/>
                  </a:moveTo>
                  <a:lnTo>
                    <a:pt x="95" y="1637"/>
                  </a:lnTo>
                  <a:lnTo>
                    <a:pt x="97" y="1656"/>
                  </a:lnTo>
                  <a:lnTo>
                    <a:pt x="100" y="1673"/>
                  </a:lnTo>
                  <a:lnTo>
                    <a:pt x="104" y="1690"/>
                  </a:lnTo>
                  <a:lnTo>
                    <a:pt x="110" y="1705"/>
                  </a:lnTo>
                  <a:lnTo>
                    <a:pt x="117" y="1719"/>
                  </a:lnTo>
                  <a:lnTo>
                    <a:pt x="124" y="1732"/>
                  </a:lnTo>
                  <a:lnTo>
                    <a:pt x="133" y="1743"/>
                  </a:lnTo>
                  <a:lnTo>
                    <a:pt x="143" y="1753"/>
                  </a:lnTo>
                  <a:lnTo>
                    <a:pt x="154" y="1761"/>
                  </a:lnTo>
                  <a:lnTo>
                    <a:pt x="165" y="1769"/>
                  </a:lnTo>
                  <a:lnTo>
                    <a:pt x="179" y="1774"/>
                  </a:lnTo>
                  <a:lnTo>
                    <a:pt x="192" y="1780"/>
                  </a:lnTo>
                  <a:lnTo>
                    <a:pt x="208" y="1783"/>
                  </a:lnTo>
                  <a:lnTo>
                    <a:pt x="224" y="1785"/>
                  </a:lnTo>
                  <a:lnTo>
                    <a:pt x="240" y="1786"/>
                  </a:lnTo>
                  <a:lnTo>
                    <a:pt x="261" y="1785"/>
                  </a:lnTo>
                  <a:lnTo>
                    <a:pt x="280" y="1783"/>
                  </a:lnTo>
                  <a:lnTo>
                    <a:pt x="296" y="1781"/>
                  </a:lnTo>
                  <a:lnTo>
                    <a:pt x="309" y="1776"/>
                  </a:lnTo>
                  <a:lnTo>
                    <a:pt x="322" y="1772"/>
                  </a:lnTo>
                  <a:lnTo>
                    <a:pt x="332" y="1768"/>
                  </a:lnTo>
                  <a:lnTo>
                    <a:pt x="342" y="1763"/>
                  </a:lnTo>
                  <a:lnTo>
                    <a:pt x="351" y="1758"/>
                  </a:lnTo>
                  <a:lnTo>
                    <a:pt x="359" y="1753"/>
                  </a:lnTo>
                  <a:lnTo>
                    <a:pt x="369" y="1747"/>
                  </a:lnTo>
                  <a:lnTo>
                    <a:pt x="379" y="1743"/>
                  </a:lnTo>
                  <a:lnTo>
                    <a:pt x="391" y="1739"/>
                  </a:lnTo>
                  <a:lnTo>
                    <a:pt x="403" y="1735"/>
                  </a:lnTo>
                  <a:lnTo>
                    <a:pt x="417" y="1732"/>
                  </a:lnTo>
                  <a:lnTo>
                    <a:pt x="434" y="1731"/>
                  </a:lnTo>
                  <a:lnTo>
                    <a:pt x="453" y="1730"/>
                  </a:lnTo>
                  <a:lnTo>
                    <a:pt x="464" y="1731"/>
                  </a:lnTo>
                  <a:lnTo>
                    <a:pt x="474" y="1732"/>
                  </a:lnTo>
                  <a:lnTo>
                    <a:pt x="484" y="1733"/>
                  </a:lnTo>
                  <a:lnTo>
                    <a:pt x="493" y="1735"/>
                  </a:lnTo>
                  <a:lnTo>
                    <a:pt x="511" y="1741"/>
                  </a:lnTo>
                  <a:lnTo>
                    <a:pt x="529" y="1749"/>
                  </a:lnTo>
                  <a:lnTo>
                    <a:pt x="561" y="1769"/>
                  </a:lnTo>
                  <a:lnTo>
                    <a:pt x="594" y="1792"/>
                  </a:lnTo>
                  <a:lnTo>
                    <a:pt x="613" y="1804"/>
                  </a:lnTo>
                  <a:lnTo>
                    <a:pt x="633" y="1815"/>
                  </a:lnTo>
                  <a:lnTo>
                    <a:pt x="655" y="1825"/>
                  </a:lnTo>
                  <a:lnTo>
                    <a:pt x="679" y="1835"/>
                  </a:lnTo>
                  <a:lnTo>
                    <a:pt x="693" y="1839"/>
                  </a:lnTo>
                  <a:lnTo>
                    <a:pt x="706" y="1843"/>
                  </a:lnTo>
                  <a:lnTo>
                    <a:pt x="722" y="1846"/>
                  </a:lnTo>
                  <a:lnTo>
                    <a:pt x="738" y="1849"/>
                  </a:lnTo>
                  <a:lnTo>
                    <a:pt x="753" y="1851"/>
                  </a:lnTo>
                  <a:lnTo>
                    <a:pt x="771" y="1852"/>
                  </a:lnTo>
                  <a:lnTo>
                    <a:pt x="790" y="1854"/>
                  </a:lnTo>
                  <a:lnTo>
                    <a:pt x="810" y="1855"/>
                  </a:lnTo>
                  <a:lnTo>
                    <a:pt x="855" y="1854"/>
                  </a:lnTo>
                  <a:lnTo>
                    <a:pt x="898" y="1850"/>
                  </a:lnTo>
                  <a:lnTo>
                    <a:pt x="940" y="1846"/>
                  </a:lnTo>
                  <a:lnTo>
                    <a:pt x="980" y="1840"/>
                  </a:lnTo>
                  <a:lnTo>
                    <a:pt x="1018" y="1833"/>
                  </a:lnTo>
                  <a:lnTo>
                    <a:pt x="1053" y="1825"/>
                  </a:lnTo>
                  <a:lnTo>
                    <a:pt x="1087" y="1817"/>
                  </a:lnTo>
                  <a:lnTo>
                    <a:pt x="1119" y="1808"/>
                  </a:lnTo>
                  <a:lnTo>
                    <a:pt x="1176" y="1791"/>
                  </a:lnTo>
                  <a:lnTo>
                    <a:pt x="1227" y="1776"/>
                  </a:lnTo>
                  <a:lnTo>
                    <a:pt x="1247" y="1770"/>
                  </a:lnTo>
                  <a:lnTo>
                    <a:pt x="1267" y="1766"/>
                  </a:lnTo>
                  <a:lnTo>
                    <a:pt x="1285" y="1763"/>
                  </a:lnTo>
                  <a:lnTo>
                    <a:pt x="1301" y="1762"/>
                  </a:lnTo>
                  <a:lnTo>
                    <a:pt x="1316" y="1763"/>
                  </a:lnTo>
                  <a:lnTo>
                    <a:pt x="1333" y="1765"/>
                  </a:lnTo>
                  <a:lnTo>
                    <a:pt x="1354" y="1768"/>
                  </a:lnTo>
                  <a:lnTo>
                    <a:pt x="1378" y="1772"/>
                  </a:lnTo>
                  <a:lnTo>
                    <a:pt x="1405" y="1776"/>
                  </a:lnTo>
                  <a:lnTo>
                    <a:pt x="1435" y="1780"/>
                  </a:lnTo>
                  <a:lnTo>
                    <a:pt x="1468" y="1783"/>
                  </a:lnTo>
                  <a:lnTo>
                    <a:pt x="1504" y="1784"/>
                  </a:lnTo>
                  <a:lnTo>
                    <a:pt x="1496" y="1772"/>
                  </a:lnTo>
                  <a:lnTo>
                    <a:pt x="1487" y="1762"/>
                  </a:lnTo>
                  <a:lnTo>
                    <a:pt x="1476" y="1751"/>
                  </a:lnTo>
                  <a:lnTo>
                    <a:pt x="1465" y="1739"/>
                  </a:lnTo>
                  <a:lnTo>
                    <a:pt x="1460" y="1733"/>
                  </a:lnTo>
                  <a:lnTo>
                    <a:pt x="1453" y="1725"/>
                  </a:lnTo>
                  <a:lnTo>
                    <a:pt x="1448" y="1717"/>
                  </a:lnTo>
                  <a:lnTo>
                    <a:pt x="1443" y="1708"/>
                  </a:lnTo>
                  <a:lnTo>
                    <a:pt x="1438" y="1698"/>
                  </a:lnTo>
                  <a:lnTo>
                    <a:pt x="1433" y="1687"/>
                  </a:lnTo>
                  <a:lnTo>
                    <a:pt x="1429" y="1674"/>
                  </a:lnTo>
                  <a:lnTo>
                    <a:pt x="1425" y="1661"/>
                  </a:lnTo>
                  <a:lnTo>
                    <a:pt x="1398" y="1644"/>
                  </a:lnTo>
                  <a:lnTo>
                    <a:pt x="1375" y="1629"/>
                  </a:lnTo>
                  <a:lnTo>
                    <a:pt x="1354" y="1615"/>
                  </a:lnTo>
                  <a:lnTo>
                    <a:pt x="1337" y="1602"/>
                  </a:lnTo>
                  <a:lnTo>
                    <a:pt x="1322" y="1589"/>
                  </a:lnTo>
                  <a:lnTo>
                    <a:pt x="1308" y="1578"/>
                  </a:lnTo>
                  <a:lnTo>
                    <a:pt x="1297" y="1566"/>
                  </a:lnTo>
                  <a:lnTo>
                    <a:pt x="1287" y="1556"/>
                  </a:lnTo>
                  <a:lnTo>
                    <a:pt x="1268" y="1535"/>
                  </a:lnTo>
                  <a:lnTo>
                    <a:pt x="1251" y="1515"/>
                  </a:lnTo>
                  <a:lnTo>
                    <a:pt x="1241" y="1506"/>
                  </a:lnTo>
                  <a:lnTo>
                    <a:pt x="1231" y="1495"/>
                  </a:lnTo>
                  <a:lnTo>
                    <a:pt x="1218" y="1486"/>
                  </a:lnTo>
                  <a:lnTo>
                    <a:pt x="1205" y="1476"/>
                  </a:lnTo>
                  <a:lnTo>
                    <a:pt x="1193" y="1467"/>
                  </a:lnTo>
                  <a:lnTo>
                    <a:pt x="1181" y="1461"/>
                  </a:lnTo>
                  <a:lnTo>
                    <a:pt x="1167" y="1455"/>
                  </a:lnTo>
                  <a:lnTo>
                    <a:pt x="1151" y="1448"/>
                  </a:lnTo>
                  <a:lnTo>
                    <a:pt x="1135" y="1441"/>
                  </a:lnTo>
                  <a:lnTo>
                    <a:pt x="1114" y="1432"/>
                  </a:lnTo>
                  <a:lnTo>
                    <a:pt x="1090" y="1420"/>
                  </a:lnTo>
                  <a:lnTo>
                    <a:pt x="1061" y="1406"/>
                  </a:lnTo>
                  <a:lnTo>
                    <a:pt x="941" y="1414"/>
                  </a:lnTo>
                  <a:lnTo>
                    <a:pt x="924" y="1416"/>
                  </a:lnTo>
                  <a:lnTo>
                    <a:pt x="906" y="1419"/>
                  </a:lnTo>
                  <a:lnTo>
                    <a:pt x="889" y="1422"/>
                  </a:lnTo>
                  <a:lnTo>
                    <a:pt x="872" y="1426"/>
                  </a:lnTo>
                  <a:lnTo>
                    <a:pt x="858" y="1430"/>
                  </a:lnTo>
                  <a:lnTo>
                    <a:pt x="843" y="1435"/>
                  </a:lnTo>
                  <a:lnTo>
                    <a:pt x="830" y="1439"/>
                  </a:lnTo>
                  <a:lnTo>
                    <a:pt x="816" y="1445"/>
                  </a:lnTo>
                  <a:lnTo>
                    <a:pt x="791" y="1457"/>
                  </a:lnTo>
                  <a:lnTo>
                    <a:pt x="769" y="1470"/>
                  </a:lnTo>
                  <a:lnTo>
                    <a:pt x="748" y="1484"/>
                  </a:lnTo>
                  <a:lnTo>
                    <a:pt x="729" y="1497"/>
                  </a:lnTo>
                  <a:lnTo>
                    <a:pt x="695" y="1523"/>
                  </a:lnTo>
                  <a:lnTo>
                    <a:pt x="662" y="1546"/>
                  </a:lnTo>
                  <a:lnTo>
                    <a:pt x="647" y="1555"/>
                  </a:lnTo>
                  <a:lnTo>
                    <a:pt x="631" y="1562"/>
                  </a:lnTo>
                  <a:lnTo>
                    <a:pt x="623" y="1565"/>
                  </a:lnTo>
                  <a:lnTo>
                    <a:pt x="614" y="1566"/>
                  </a:lnTo>
                  <a:lnTo>
                    <a:pt x="606" y="1567"/>
                  </a:lnTo>
                  <a:lnTo>
                    <a:pt x="598" y="1568"/>
                  </a:lnTo>
                  <a:lnTo>
                    <a:pt x="587" y="1567"/>
                  </a:lnTo>
                  <a:lnTo>
                    <a:pt x="582" y="1566"/>
                  </a:lnTo>
                  <a:lnTo>
                    <a:pt x="578" y="1565"/>
                  </a:lnTo>
                  <a:lnTo>
                    <a:pt x="575" y="1563"/>
                  </a:lnTo>
                  <a:lnTo>
                    <a:pt x="570" y="1562"/>
                  </a:lnTo>
                  <a:lnTo>
                    <a:pt x="563" y="1560"/>
                  </a:lnTo>
                  <a:lnTo>
                    <a:pt x="552" y="1559"/>
                  </a:lnTo>
                  <a:lnTo>
                    <a:pt x="534" y="1559"/>
                  </a:lnTo>
                  <a:lnTo>
                    <a:pt x="522" y="1559"/>
                  </a:lnTo>
                  <a:lnTo>
                    <a:pt x="511" y="1558"/>
                  </a:lnTo>
                  <a:lnTo>
                    <a:pt x="499" y="1557"/>
                  </a:lnTo>
                  <a:lnTo>
                    <a:pt x="489" y="1554"/>
                  </a:lnTo>
                  <a:lnTo>
                    <a:pt x="485" y="1552"/>
                  </a:lnTo>
                  <a:lnTo>
                    <a:pt x="481" y="1549"/>
                  </a:lnTo>
                  <a:lnTo>
                    <a:pt x="476" y="1547"/>
                  </a:lnTo>
                  <a:lnTo>
                    <a:pt x="473" y="1544"/>
                  </a:lnTo>
                  <a:lnTo>
                    <a:pt x="471" y="1541"/>
                  </a:lnTo>
                  <a:lnTo>
                    <a:pt x="469" y="1538"/>
                  </a:lnTo>
                  <a:lnTo>
                    <a:pt x="468" y="1534"/>
                  </a:lnTo>
                  <a:lnTo>
                    <a:pt x="467" y="1529"/>
                  </a:lnTo>
                  <a:lnTo>
                    <a:pt x="468" y="1523"/>
                  </a:lnTo>
                  <a:lnTo>
                    <a:pt x="469" y="1518"/>
                  </a:lnTo>
                  <a:lnTo>
                    <a:pt x="471" y="1513"/>
                  </a:lnTo>
                  <a:lnTo>
                    <a:pt x="474" y="1507"/>
                  </a:lnTo>
                  <a:lnTo>
                    <a:pt x="476" y="1499"/>
                  </a:lnTo>
                  <a:lnTo>
                    <a:pt x="478" y="1491"/>
                  </a:lnTo>
                  <a:lnTo>
                    <a:pt x="480" y="1482"/>
                  </a:lnTo>
                  <a:lnTo>
                    <a:pt x="481" y="1470"/>
                  </a:lnTo>
                  <a:lnTo>
                    <a:pt x="480" y="1464"/>
                  </a:lnTo>
                  <a:lnTo>
                    <a:pt x="478" y="1459"/>
                  </a:lnTo>
                  <a:lnTo>
                    <a:pt x="476" y="1455"/>
                  </a:lnTo>
                  <a:lnTo>
                    <a:pt x="472" y="1451"/>
                  </a:lnTo>
                  <a:lnTo>
                    <a:pt x="469" y="1447"/>
                  </a:lnTo>
                  <a:lnTo>
                    <a:pt x="464" y="1445"/>
                  </a:lnTo>
                  <a:lnTo>
                    <a:pt x="459" y="1443"/>
                  </a:lnTo>
                  <a:lnTo>
                    <a:pt x="453" y="1441"/>
                  </a:lnTo>
                  <a:lnTo>
                    <a:pt x="442" y="1439"/>
                  </a:lnTo>
                  <a:lnTo>
                    <a:pt x="429" y="1439"/>
                  </a:lnTo>
                  <a:lnTo>
                    <a:pt x="417" y="1439"/>
                  </a:lnTo>
                  <a:lnTo>
                    <a:pt x="406" y="1438"/>
                  </a:lnTo>
                  <a:lnTo>
                    <a:pt x="400" y="1438"/>
                  </a:lnTo>
                  <a:lnTo>
                    <a:pt x="395" y="1437"/>
                  </a:lnTo>
                  <a:lnTo>
                    <a:pt x="391" y="1435"/>
                  </a:lnTo>
                  <a:lnTo>
                    <a:pt x="388" y="1433"/>
                  </a:lnTo>
                  <a:lnTo>
                    <a:pt x="382" y="1429"/>
                  </a:lnTo>
                  <a:lnTo>
                    <a:pt x="379" y="1425"/>
                  </a:lnTo>
                  <a:lnTo>
                    <a:pt x="376" y="1420"/>
                  </a:lnTo>
                  <a:lnTo>
                    <a:pt x="374" y="1416"/>
                  </a:lnTo>
                  <a:lnTo>
                    <a:pt x="373" y="1414"/>
                  </a:lnTo>
                  <a:lnTo>
                    <a:pt x="371" y="1413"/>
                  </a:lnTo>
                  <a:lnTo>
                    <a:pt x="369" y="1413"/>
                  </a:lnTo>
                  <a:lnTo>
                    <a:pt x="366" y="1412"/>
                  </a:lnTo>
                  <a:lnTo>
                    <a:pt x="358" y="1413"/>
                  </a:lnTo>
                  <a:lnTo>
                    <a:pt x="351" y="1416"/>
                  </a:lnTo>
                  <a:lnTo>
                    <a:pt x="344" y="1420"/>
                  </a:lnTo>
                  <a:lnTo>
                    <a:pt x="335" y="1426"/>
                  </a:lnTo>
                  <a:lnTo>
                    <a:pt x="326" y="1430"/>
                  </a:lnTo>
                  <a:lnTo>
                    <a:pt x="316" y="1434"/>
                  </a:lnTo>
                  <a:lnTo>
                    <a:pt x="308" y="1436"/>
                  </a:lnTo>
                  <a:lnTo>
                    <a:pt x="301" y="1437"/>
                  </a:lnTo>
                  <a:lnTo>
                    <a:pt x="294" y="1438"/>
                  </a:lnTo>
                  <a:lnTo>
                    <a:pt x="284" y="1438"/>
                  </a:lnTo>
                  <a:lnTo>
                    <a:pt x="264" y="1439"/>
                  </a:lnTo>
                  <a:lnTo>
                    <a:pt x="246" y="1440"/>
                  </a:lnTo>
                  <a:lnTo>
                    <a:pt x="228" y="1442"/>
                  </a:lnTo>
                  <a:lnTo>
                    <a:pt x="210" y="1445"/>
                  </a:lnTo>
                  <a:lnTo>
                    <a:pt x="193" y="1451"/>
                  </a:lnTo>
                  <a:lnTo>
                    <a:pt x="178" y="1457"/>
                  </a:lnTo>
                  <a:lnTo>
                    <a:pt x="163" y="1464"/>
                  </a:lnTo>
                  <a:lnTo>
                    <a:pt x="149" y="1473"/>
                  </a:lnTo>
                  <a:lnTo>
                    <a:pt x="143" y="1479"/>
                  </a:lnTo>
                  <a:lnTo>
                    <a:pt x="138" y="1484"/>
                  </a:lnTo>
                  <a:lnTo>
                    <a:pt x="132" y="1490"/>
                  </a:lnTo>
                  <a:lnTo>
                    <a:pt x="126" y="1497"/>
                  </a:lnTo>
                  <a:lnTo>
                    <a:pt x="122" y="1504"/>
                  </a:lnTo>
                  <a:lnTo>
                    <a:pt x="117" y="1512"/>
                  </a:lnTo>
                  <a:lnTo>
                    <a:pt x="114" y="1519"/>
                  </a:lnTo>
                  <a:lnTo>
                    <a:pt x="110" y="1528"/>
                  </a:lnTo>
                  <a:lnTo>
                    <a:pt x="107" y="1537"/>
                  </a:lnTo>
                  <a:lnTo>
                    <a:pt x="103" y="1547"/>
                  </a:lnTo>
                  <a:lnTo>
                    <a:pt x="100" y="1557"/>
                  </a:lnTo>
                  <a:lnTo>
                    <a:pt x="99" y="1568"/>
                  </a:lnTo>
                  <a:lnTo>
                    <a:pt x="96" y="1591"/>
                  </a:lnTo>
                  <a:lnTo>
                    <a:pt x="95" y="1617"/>
                  </a:lnTo>
                  <a:close/>
                  <a:moveTo>
                    <a:pt x="1434" y="2620"/>
                  </a:moveTo>
                  <a:lnTo>
                    <a:pt x="1434" y="2593"/>
                  </a:lnTo>
                  <a:lnTo>
                    <a:pt x="1438" y="2568"/>
                  </a:lnTo>
                  <a:lnTo>
                    <a:pt x="1442" y="2545"/>
                  </a:lnTo>
                  <a:lnTo>
                    <a:pt x="1447" y="2523"/>
                  </a:lnTo>
                  <a:lnTo>
                    <a:pt x="1461" y="2480"/>
                  </a:lnTo>
                  <a:lnTo>
                    <a:pt x="1475" y="2438"/>
                  </a:lnTo>
                  <a:lnTo>
                    <a:pt x="1484" y="2416"/>
                  </a:lnTo>
                  <a:lnTo>
                    <a:pt x="1491" y="2392"/>
                  </a:lnTo>
                  <a:lnTo>
                    <a:pt x="1497" y="2366"/>
                  </a:lnTo>
                  <a:lnTo>
                    <a:pt x="1503" y="2338"/>
                  </a:lnTo>
                  <a:lnTo>
                    <a:pt x="1509" y="2308"/>
                  </a:lnTo>
                  <a:lnTo>
                    <a:pt x="1513" y="2274"/>
                  </a:lnTo>
                  <a:lnTo>
                    <a:pt x="1516" y="2237"/>
                  </a:lnTo>
                  <a:lnTo>
                    <a:pt x="1517" y="2196"/>
                  </a:lnTo>
                  <a:lnTo>
                    <a:pt x="1516" y="2184"/>
                  </a:lnTo>
                  <a:lnTo>
                    <a:pt x="1514" y="2170"/>
                  </a:lnTo>
                  <a:lnTo>
                    <a:pt x="1511" y="2154"/>
                  </a:lnTo>
                  <a:lnTo>
                    <a:pt x="1508" y="2136"/>
                  </a:lnTo>
                  <a:lnTo>
                    <a:pt x="1504" y="2113"/>
                  </a:lnTo>
                  <a:lnTo>
                    <a:pt x="1502" y="2085"/>
                  </a:lnTo>
                  <a:lnTo>
                    <a:pt x="1500" y="2050"/>
                  </a:lnTo>
                  <a:lnTo>
                    <a:pt x="1499" y="2010"/>
                  </a:lnTo>
                  <a:lnTo>
                    <a:pt x="1499" y="1992"/>
                  </a:lnTo>
                  <a:lnTo>
                    <a:pt x="1500" y="1975"/>
                  </a:lnTo>
                  <a:lnTo>
                    <a:pt x="1500" y="1958"/>
                  </a:lnTo>
                  <a:lnTo>
                    <a:pt x="1501" y="1941"/>
                  </a:lnTo>
                  <a:lnTo>
                    <a:pt x="1503" y="1924"/>
                  </a:lnTo>
                  <a:lnTo>
                    <a:pt x="1504" y="1909"/>
                  </a:lnTo>
                  <a:lnTo>
                    <a:pt x="1505" y="1893"/>
                  </a:lnTo>
                  <a:lnTo>
                    <a:pt x="1508" y="1879"/>
                  </a:lnTo>
                  <a:lnTo>
                    <a:pt x="1471" y="1877"/>
                  </a:lnTo>
                  <a:lnTo>
                    <a:pt x="1437" y="1874"/>
                  </a:lnTo>
                  <a:lnTo>
                    <a:pt x="1406" y="1871"/>
                  </a:lnTo>
                  <a:lnTo>
                    <a:pt x="1379" y="1867"/>
                  </a:lnTo>
                  <a:lnTo>
                    <a:pt x="1355" y="1863"/>
                  </a:lnTo>
                  <a:lnTo>
                    <a:pt x="1334" y="1860"/>
                  </a:lnTo>
                  <a:lnTo>
                    <a:pt x="1316" y="1858"/>
                  </a:lnTo>
                  <a:lnTo>
                    <a:pt x="1301" y="1857"/>
                  </a:lnTo>
                  <a:lnTo>
                    <a:pt x="1285" y="1858"/>
                  </a:lnTo>
                  <a:lnTo>
                    <a:pt x="1267" y="1861"/>
                  </a:lnTo>
                  <a:lnTo>
                    <a:pt x="1247" y="1865"/>
                  </a:lnTo>
                  <a:lnTo>
                    <a:pt x="1227" y="1871"/>
                  </a:lnTo>
                  <a:lnTo>
                    <a:pt x="1176" y="1886"/>
                  </a:lnTo>
                  <a:lnTo>
                    <a:pt x="1119" y="1902"/>
                  </a:lnTo>
                  <a:lnTo>
                    <a:pt x="1087" y="1912"/>
                  </a:lnTo>
                  <a:lnTo>
                    <a:pt x="1053" y="1920"/>
                  </a:lnTo>
                  <a:lnTo>
                    <a:pt x="1018" y="1927"/>
                  </a:lnTo>
                  <a:lnTo>
                    <a:pt x="980" y="1935"/>
                  </a:lnTo>
                  <a:lnTo>
                    <a:pt x="940" y="1940"/>
                  </a:lnTo>
                  <a:lnTo>
                    <a:pt x="898" y="1945"/>
                  </a:lnTo>
                  <a:lnTo>
                    <a:pt x="855" y="1948"/>
                  </a:lnTo>
                  <a:lnTo>
                    <a:pt x="810" y="1949"/>
                  </a:lnTo>
                  <a:lnTo>
                    <a:pt x="791" y="1948"/>
                  </a:lnTo>
                  <a:lnTo>
                    <a:pt x="772" y="1947"/>
                  </a:lnTo>
                  <a:lnTo>
                    <a:pt x="755" y="1946"/>
                  </a:lnTo>
                  <a:lnTo>
                    <a:pt x="739" y="1943"/>
                  </a:lnTo>
                  <a:lnTo>
                    <a:pt x="722" y="1941"/>
                  </a:lnTo>
                  <a:lnTo>
                    <a:pt x="706" y="1938"/>
                  </a:lnTo>
                  <a:lnTo>
                    <a:pt x="692" y="1934"/>
                  </a:lnTo>
                  <a:lnTo>
                    <a:pt x="677" y="1930"/>
                  </a:lnTo>
                  <a:lnTo>
                    <a:pt x="650" y="1920"/>
                  </a:lnTo>
                  <a:lnTo>
                    <a:pt x="625" y="1910"/>
                  </a:lnTo>
                  <a:lnTo>
                    <a:pt x="602" y="1898"/>
                  </a:lnTo>
                  <a:lnTo>
                    <a:pt x="580" y="1887"/>
                  </a:lnTo>
                  <a:lnTo>
                    <a:pt x="542" y="1864"/>
                  </a:lnTo>
                  <a:lnTo>
                    <a:pt x="509" y="1844"/>
                  </a:lnTo>
                  <a:lnTo>
                    <a:pt x="494" y="1836"/>
                  </a:lnTo>
                  <a:lnTo>
                    <a:pt x="480" y="1830"/>
                  </a:lnTo>
                  <a:lnTo>
                    <a:pt x="473" y="1827"/>
                  </a:lnTo>
                  <a:lnTo>
                    <a:pt x="466" y="1825"/>
                  </a:lnTo>
                  <a:lnTo>
                    <a:pt x="460" y="1824"/>
                  </a:lnTo>
                  <a:lnTo>
                    <a:pt x="453" y="1824"/>
                  </a:lnTo>
                  <a:lnTo>
                    <a:pt x="445" y="1824"/>
                  </a:lnTo>
                  <a:lnTo>
                    <a:pt x="437" y="1825"/>
                  </a:lnTo>
                  <a:lnTo>
                    <a:pt x="428" y="1827"/>
                  </a:lnTo>
                  <a:lnTo>
                    <a:pt x="421" y="1829"/>
                  </a:lnTo>
                  <a:lnTo>
                    <a:pt x="405" y="1834"/>
                  </a:lnTo>
                  <a:lnTo>
                    <a:pt x="390" y="1840"/>
                  </a:lnTo>
                  <a:lnTo>
                    <a:pt x="375" y="1847"/>
                  </a:lnTo>
                  <a:lnTo>
                    <a:pt x="359" y="1855"/>
                  </a:lnTo>
                  <a:lnTo>
                    <a:pt x="344" y="1861"/>
                  </a:lnTo>
                  <a:lnTo>
                    <a:pt x="327" y="1868"/>
                  </a:lnTo>
                  <a:lnTo>
                    <a:pt x="340" y="1920"/>
                  </a:lnTo>
                  <a:lnTo>
                    <a:pt x="353" y="1972"/>
                  </a:lnTo>
                  <a:lnTo>
                    <a:pt x="369" y="2023"/>
                  </a:lnTo>
                  <a:lnTo>
                    <a:pt x="387" y="2073"/>
                  </a:lnTo>
                  <a:lnTo>
                    <a:pt x="406" y="2122"/>
                  </a:lnTo>
                  <a:lnTo>
                    <a:pt x="427" y="2170"/>
                  </a:lnTo>
                  <a:lnTo>
                    <a:pt x="451" y="2217"/>
                  </a:lnTo>
                  <a:lnTo>
                    <a:pt x="475" y="2264"/>
                  </a:lnTo>
                  <a:lnTo>
                    <a:pt x="503" y="2309"/>
                  </a:lnTo>
                  <a:lnTo>
                    <a:pt x="531" y="2352"/>
                  </a:lnTo>
                  <a:lnTo>
                    <a:pt x="561" y="2395"/>
                  </a:lnTo>
                  <a:lnTo>
                    <a:pt x="592" y="2437"/>
                  </a:lnTo>
                  <a:lnTo>
                    <a:pt x="625" y="2477"/>
                  </a:lnTo>
                  <a:lnTo>
                    <a:pt x="659" y="2516"/>
                  </a:lnTo>
                  <a:lnTo>
                    <a:pt x="696" y="2553"/>
                  </a:lnTo>
                  <a:lnTo>
                    <a:pt x="732" y="2590"/>
                  </a:lnTo>
                  <a:lnTo>
                    <a:pt x="771" y="2625"/>
                  </a:lnTo>
                  <a:lnTo>
                    <a:pt x="812" y="2658"/>
                  </a:lnTo>
                  <a:lnTo>
                    <a:pt x="853" y="2690"/>
                  </a:lnTo>
                  <a:lnTo>
                    <a:pt x="895" y="2721"/>
                  </a:lnTo>
                  <a:lnTo>
                    <a:pt x="938" y="2749"/>
                  </a:lnTo>
                  <a:lnTo>
                    <a:pt x="983" y="2776"/>
                  </a:lnTo>
                  <a:lnTo>
                    <a:pt x="1029" y="2802"/>
                  </a:lnTo>
                  <a:lnTo>
                    <a:pt x="1076" y="2825"/>
                  </a:lnTo>
                  <a:lnTo>
                    <a:pt x="1124" y="2848"/>
                  </a:lnTo>
                  <a:lnTo>
                    <a:pt x="1173" y="2868"/>
                  </a:lnTo>
                  <a:lnTo>
                    <a:pt x="1223" y="2887"/>
                  </a:lnTo>
                  <a:lnTo>
                    <a:pt x="1274" y="2902"/>
                  </a:lnTo>
                  <a:lnTo>
                    <a:pt x="1326" y="2917"/>
                  </a:lnTo>
                  <a:lnTo>
                    <a:pt x="1378" y="2929"/>
                  </a:lnTo>
                  <a:lnTo>
                    <a:pt x="1431" y="2940"/>
                  </a:lnTo>
                  <a:lnTo>
                    <a:pt x="1485" y="2948"/>
                  </a:lnTo>
                  <a:lnTo>
                    <a:pt x="1477" y="2905"/>
                  </a:lnTo>
                  <a:lnTo>
                    <a:pt x="1469" y="2860"/>
                  </a:lnTo>
                  <a:lnTo>
                    <a:pt x="1461" y="2814"/>
                  </a:lnTo>
                  <a:lnTo>
                    <a:pt x="1452" y="2768"/>
                  </a:lnTo>
                  <a:lnTo>
                    <a:pt x="1445" y="2724"/>
                  </a:lnTo>
                  <a:lnTo>
                    <a:pt x="1440" y="2684"/>
                  </a:lnTo>
                  <a:lnTo>
                    <a:pt x="1435" y="2649"/>
                  </a:lnTo>
                  <a:lnTo>
                    <a:pt x="1434" y="2620"/>
                  </a:lnTo>
                  <a:close/>
                  <a:moveTo>
                    <a:pt x="1674" y="2961"/>
                  </a:moveTo>
                  <a:lnTo>
                    <a:pt x="1722" y="2960"/>
                  </a:lnTo>
                  <a:lnTo>
                    <a:pt x="1769" y="2958"/>
                  </a:lnTo>
                  <a:lnTo>
                    <a:pt x="1816" y="2955"/>
                  </a:lnTo>
                  <a:lnTo>
                    <a:pt x="1863" y="2950"/>
                  </a:lnTo>
                  <a:lnTo>
                    <a:pt x="1909" y="2943"/>
                  </a:lnTo>
                  <a:lnTo>
                    <a:pt x="1955" y="2933"/>
                  </a:lnTo>
                  <a:lnTo>
                    <a:pt x="2001" y="2924"/>
                  </a:lnTo>
                  <a:lnTo>
                    <a:pt x="2045" y="2911"/>
                  </a:lnTo>
                  <a:lnTo>
                    <a:pt x="2088" y="2898"/>
                  </a:lnTo>
                  <a:lnTo>
                    <a:pt x="2132" y="2883"/>
                  </a:lnTo>
                  <a:lnTo>
                    <a:pt x="2175" y="2868"/>
                  </a:lnTo>
                  <a:lnTo>
                    <a:pt x="2217" y="2850"/>
                  </a:lnTo>
                  <a:lnTo>
                    <a:pt x="2259" y="2831"/>
                  </a:lnTo>
                  <a:lnTo>
                    <a:pt x="2299" y="2812"/>
                  </a:lnTo>
                  <a:lnTo>
                    <a:pt x="2339" y="2790"/>
                  </a:lnTo>
                  <a:lnTo>
                    <a:pt x="2378" y="2768"/>
                  </a:lnTo>
                  <a:lnTo>
                    <a:pt x="2368" y="2745"/>
                  </a:lnTo>
                  <a:lnTo>
                    <a:pt x="2358" y="2724"/>
                  </a:lnTo>
                  <a:lnTo>
                    <a:pt x="2347" y="2702"/>
                  </a:lnTo>
                  <a:lnTo>
                    <a:pt x="2333" y="2681"/>
                  </a:lnTo>
                  <a:lnTo>
                    <a:pt x="2304" y="2641"/>
                  </a:lnTo>
                  <a:lnTo>
                    <a:pt x="2273" y="2600"/>
                  </a:lnTo>
                  <a:lnTo>
                    <a:pt x="2242" y="2558"/>
                  </a:lnTo>
                  <a:lnTo>
                    <a:pt x="2213" y="2517"/>
                  </a:lnTo>
                  <a:lnTo>
                    <a:pt x="2199" y="2495"/>
                  </a:lnTo>
                  <a:lnTo>
                    <a:pt x="2187" y="2472"/>
                  </a:lnTo>
                  <a:lnTo>
                    <a:pt x="2175" y="2449"/>
                  </a:lnTo>
                  <a:lnTo>
                    <a:pt x="2166" y="2426"/>
                  </a:lnTo>
                  <a:lnTo>
                    <a:pt x="2150" y="2381"/>
                  </a:lnTo>
                  <a:lnTo>
                    <a:pt x="2139" y="2341"/>
                  </a:lnTo>
                  <a:lnTo>
                    <a:pt x="2129" y="2305"/>
                  </a:lnTo>
                  <a:lnTo>
                    <a:pt x="2123" y="2274"/>
                  </a:lnTo>
                  <a:lnTo>
                    <a:pt x="2119" y="2247"/>
                  </a:lnTo>
                  <a:lnTo>
                    <a:pt x="2117" y="2223"/>
                  </a:lnTo>
                  <a:lnTo>
                    <a:pt x="2115" y="2202"/>
                  </a:lnTo>
                  <a:lnTo>
                    <a:pt x="2114" y="2184"/>
                  </a:lnTo>
                  <a:lnTo>
                    <a:pt x="2114" y="2168"/>
                  </a:lnTo>
                  <a:lnTo>
                    <a:pt x="2111" y="2156"/>
                  </a:lnTo>
                  <a:lnTo>
                    <a:pt x="2109" y="2144"/>
                  </a:lnTo>
                  <a:lnTo>
                    <a:pt x="2105" y="2134"/>
                  </a:lnTo>
                  <a:lnTo>
                    <a:pt x="2103" y="2129"/>
                  </a:lnTo>
                  <a:lnTo>
                    <a:pt x="2100" y="2124"/>
                  </a:lnTo>
                  <a:lnTo>
                    <a:pt x="2096" y="2121"/>
                  </a:lnTo>
                  <a:lnTo>
                    <a:pt x="2092" y="2117"/>
                  </a:lnTo>
                  <a:lnTo>
                    <a:pt x="2080" y="2110"/>
                  </a:lnTo>
                  <a:lnTo>
                    <a:pt x="2064" y="2102"/>
                  </a:lnTo>
                  <a:lnTo>
                    <a:pt x="2033" y="2089"/>
                  </a:lnTo>
                  <a:lnTo>
                    <a:pt x="2003" y="2075"/>
                  </a:lnTo>
                  <a:lnTo>
                    <a:pt x="1975" y="2062"/>
                  </a:lnTo>
                  <a:lnTo>
                    <a:pt x="1948" y="2048"/>
                  </a:lnTo>
                  <a:lnTo>
                    <a:pt x="1923" y="2035"/>
                  </a:lnTo>
                  <a:lnTo>
                    <a:pt x="1898" y="2019"/>
                  </a:lnTo>
                  <a:lnTo>
                    <a:pt x="1873" y="2002"/>
                  </a:lnTo>
                  <a:lnTo>
                    <a:pt x="1847" y="1984"/>
                  </a:lnTo>
                  <a:lnTo>
                    <a:pt x="1834" y="2030"/>
                  </a:lnTo>
                  <a:lnTo>
                    <a:pt x="1819" y="2075"/>
                  </a:lnTo>
                  <a:lnTo>
                    <a:pt x="1804" y="2120"/>
                  </a:lnTo>
                  <a:lnTo>
                    <a:pt x="1790" y="2164"/>
                  </a:lnTo>
                  <a:lnTo>
                    <a:pt x="1777" y="2205"/>
                  </a:lnTo>
                  <a:lnTo>
                    <a:pt x="1767" y="2242"/>
                  </a:lnTo>
                  <a:lnTo>
                    <a:pt x="1762" y="2259"/>
                  </a:lnTo>
                  <a:lnTo>
                    <a:pt x="1759" y="2274"/>
                  </a:lnTo>
                  <a:lnTo>
                    <a:pt x="1757" y="2289"/>
                  </a:lnTo>
                  <a:lnTo>
                    <a:pt x="1757" y="2300"/>
                  </a:lnTo>
                  <a:lnTo>
                    <a:pt x="1756" y="2308"/>
                  </a:lnTo>
                  <a:lnTo>
                    <a:pt x="1753" y="2316"/>
                  </a:lnTo>
                  <a:lnTo>
                    <a:pt x="1749" y="2327"/>
                  </a:lnTo>
                  <a:lnTo>
                    <a:pt x="1744" y="2340"/>
                  </a:lnTo>
                  <a:lnTo>
                    <a:pt x="1730" y="2372"/>
                  </a:lnTo>
                  <a:lnTo>
                    <a:pt x="1714" y="2410"/>
                  </a:lnTo>
                  <a:lnTo>
                    <a:pt x="1707" y="2431"/>
                  </a:lnTo>
                  <a:lnTo>
                    <a:pt x="1700" y="2454"/>
                  </a:lnTo>
                  <a:lnTo>
                    <a:pt x="1692" y="2478"/>
                  </a:lnTo>
                  <a:lnTo>
                    <a:pt x="1686" y="2504"/>
                  </a:lnTo>
                  <a:lnTo>
                    <a:pt x="1681" y="2530"/>
                  </a:lnTo>
                  <a:lnTo>
                    <a:pt x="1677" y="2557"/>
                  </a:lnTo>
                  <a:lnTo>
                    <a:pt x="1674" y="2587"/>
                  </a:lnTo>
                  <a:lnTo>
                    <a:pt x="1673" y="2616"/>
                  </a:lnTo>
                  <a:lnTo>
                    <a:pt x="1672" y="2652"/>
                  </a:lnTo>
                  <a:lnTo>
                    <a:pt x="1668" y="2690"/>
                  </a:lnTo>
                  <a:lnTo>
                    <a:pt x="1663" y="2729"/>
                  </a:lnTo>
                  <a:lnTo>
                    <a:pt x="1657" y="2770"/>
                  </a:lnTo>
                  <a:lnTo>
                    <a:pt x="1652" y="2814"/>
                  </a:lnTo>
                  <a:lnTo>
                    <a:pt x="1645" y="2859"/>
                  </a:lnTo>
                  <a:lnTo>
                    <a:pt x="1641" y="2908"/>
                  </a:lnTo>
                  <a:lnTo>
                    <a:pt x="1639" y="2960"/>
                  </a:lnTo>
                  <a:lnTo>
                    <a:pt x="1674" y="2961"/>
                  </a:lnTo>
                  <a:close/>
                  <a:moveTo>
                    <a:pt x="2712" y="2768"/>
                  </a:moveTo>
                  <a:lnTo>
                    <a:pt x="2694" y="2765"/>
                  </a:lnTo>
                  <a:lnTo>
                    <a:pt x="2678" y="2759"/>
                  </a:lnTo>
                  <a:lnTo>
                    <a:pt x="2663" y="2753"/>
                  </a:lnTo>
                  <a:lnTo>
                    <a:pt x="2648" y="2747"/>
                  </a:lnTo>
                  <a:lnTo>
                    <a:pt x="2636" y="2740"/>
                  </a:lnTo>
                  <a:lnTo>
                    <a:pt x="2624" y="2731"/>
                  </a:lnTo>
                  <a:lnTo>
                    <a:pt x="2614" y="2722"/>
                  </a:lnTo>
                  <a:lnTo>
                    <a:pt x="2604" y="2713"/>
                  </a:lnTo>
                  <a:lnTo>
                    <a:pt x="2595" y="2703"/>
                  </a:lnTo>
                  <a:lnTo>
                    <a:pt x="2587" y="2693"/>
                  </a:lnTo>
                  <a:lnTo>
                    <a:pt x="2579" y="2682"/>
                  </a:lnTo>
                  <a:lnTo>
                    <a:pt x="2572" y="2672"/>
                  </a:lnTo>
                  <a:lnTo>
                    <a:pt x="2560" y="2651"/>
                  </a:lnTo>
                  <a:lnTo>
                    <a:pt x="2548" y="2629"/>
                  </a:lnTo>
                  <a:lnTo>
                    <a:pt x="2537" y="2605"/>
                  </a:lnTo>
                  <a:lnTo>
                    <a:pt x="2524" y="2573"/>
                  </a:lnTo>
                  <a:lnTo>
                    <a:pt x="2512" y="2536"/>
                  </a:lnTo>
                  <a:lnTo>
                    <a:pt x="2498" y="2494"/>
                  </a:lnTo>
                  <a:lnTo>
                    <a:pt x="2484" y="2449"/>
                  </a:lnTo>
                  <a:lnTo>
                    <a:pt x="2472" y="2404"/>
                  </a:lnTo>
                  <a:lnTo>
                    <a:pt x="2458" y="2361"/>
                  </a:lnTo>
                  <a:lnTo>
                    <a:pt x="2446" y="2318"/>
                  </a:lnTo>
                  <a:lnTo>
                    <a:pt x="2434" y="2282"/>
                  </a:lnTo>
                  <a:lnTo>
                    <a:pt x="2426" y="2251"/>
                  </a:lnTo>
                  <a:lnTo>
                    <a:pt x="2420" y="2225"/>
                  </a:lnTo>
                  <a:lnTo>
                    <a:pt x="2415" y="2202"/>
                  </a:lnTo>
                  <a:lnTo>
                    <a:pt x="2413" y="2182"/>
                  </a:lnTo>
                  <a:lnTo>
                    <a:pt x="2412" y="2161"/>
                  </a:lnTo>
                  <a:lnTo>
                    <a:pt x="2411" y="2140"/>
                  </a:lnTo>
                  <a:lnTo>
                    <a:pt x="2411" y="2116"/>
                  </a:lnTo>
                  <a:lnTo>
                    <a:pt x="2411" y="2102"/>
                  </a:lnTo>
                  <a:lnTo>
                    <a:pt x="2410" y="2088"/>
                  </a:lnTo>
                  <a:lnTo>
                    <a:pt x="2409" y="2075"/>
                  </a:lnTo>
                  <a:lnTo>
                    <a:pt x="2407" y="2062"/>
                  </a:lnTo>
                  <a:lnTo>
                    <a:pt x="2402" y="2038"/>
                  </a:lnTo>
                  <a:lnTo>
                    <a:pt x="2395" y="2016"/>
                  </a:lnTo>
                  <a:lnTo>
                    <a:pt x="2386" y="1996"/>
                  </a:lnTo>
                  <a:lnTo>
                    <a:pt x="2378" y="1977"/>
                  </a:lnTo>
                  <a:lnTo>
                    <a:pt x="2367" y="1962"/>
                  </a:lnTo>
                  <a:lnTo>
                    <a:pt x="2357" y="1946"/>
                  </a:lnTo>
                  <a:lnTo>
                    <a:pt x="2347" y="1934"/>
                  </a:lnTo>
                  <a:lnTo>
                    <a:pt x="2336" y="1922"/>
                  </a:lnTo>
                  <a:lnTo>
                    <a:pt x="2326" y="1912"/>
                  </a:lnTo>
                  <a:lnTo>
                    <a:pt x="2315" y="1904"/>
                  </a:lnTo>
                  <a:lnTo>
                    <a:pt x="2299" y="1890"/>
                  </a:lnTo>
                  <a:lnTo>
                    <a:pt x="2289" y="1881"/>
                  </a:lnTo>
                  <a:lnTo>
                    <a:pt x="2259" y="1848"/>
                  </a:lnTo>
                  <a:lnTo>
                    <a:pt x="2234" y="1820"/>
                  </a:lnTo>
                  <a:lnTo>
                    <a:pt x="2214" y="1795"/>
                  </a:lnTo>
                  <a:lnTo>
                    <a:pt x="2197" y="1774"/>
                  </a:lnTo>
                  <a:lnTo>
                    <a:pt x="2181" y="1756"/>
                  </a:lnTo>
                  <a:lnTo>
                    <a:pt x="2168" y="1739"/>
                  </a:lnTo>
                  <a:lnTo>
                    <a:pt x="2155" y="1723"/>
                  </a:lnTo>
                  <a:lnTo>
                    <a:pt x="2141" y="1709"/>
                  </a:lnTo>
                  <a:lnTo>
                    <a:pt x="2124" y="1693"/>
                  </a:lnTo>
                  <a:lnTo>
                    <a:pt x="2104" y="1678"/>
                  </a:lnTo>
                  <a:lnTo>
                    <a:pt x="2080" y="1660"/>
                  </a:lnTo>
                  <a:lnTo>
                    <a:pt x="2052" y="1640"/>
                  </a:lnTo>
                  <a:lnTo>
                    <a:pt x="2016" y="1617"/>
                  </a:lnTo>
                  <a:lnTo>
                    <a:pt x="1974" y="1591"/>
                  </a:lnTo>
                  <a:lnTo>
                    <a:pt x="1922" y="1560"/>
                  </a:lnTo>
                  <a:lnTo>
                    <a:pt x="1861" y="1524"/>
                  </a:lnTo>
                  <a:lnTo>
                    <a:pt x="1861" y="1532"/>
                  </a:lnTo>
                  <a:lnTo>
                    <a:pt x="1861" y="1557"/>
                  </a:lnTo>
                  <a:lnTo>
                    <a:pt x="1862" y="1591"/>
                  </a:lnTo>
                  <a:lnTo>
                    <a:pt x="1863" y="1632"/>
                  </a:lnTo>
                  <a:lnTo>
                    <a:pt x="1865" y="1677"/>
                  </a:lnTo>
                  <a:lnTo>
                    <a:pt x="1867" y="1723"/>
                  </a:lnTo>
                  <a:lnTo>
                    <a:pt x="1868" y="1769"/>
                  </a:lnTo>
                  <a:lnTo>
                    <a:pt x="1870" y="1814"/>
                  </a:lnTo>
                  <a:lnTo>
                    <a:pt x="1870" y="1854"/>
                  </a:lnTo>
                  <a:lnTo>
                    <a:pt x="1870" y="1858"/>
                  </a:lnTo>
                  <a:lnTo>
                    <a:pt x="1870" y="1863"/>
                  </a:lnTo>
                  <a:lnTo>
                    <a:pt x="1870" y="1867"/>
                  </a:lnTo>
                  <a:lnTo>
                    <a:pt x="1869" y="1871"/>
                  </a:lnTo>
                  <a:lnTo>
                    <a:pt x="1869" y="1876"/>
                  </a:lnTo>
                  <a:lnTo>
                    <a:pt x="1869" y="1882"/>
                  </a:lnTo>
                  <a:lnTo>
                    <a:pt x="1868" y="1886"/>
                  </a:lnTo>
                  <a:lnTo>
                    <a:pt x="1868" y="1891"/>
                  </a:lnTo>
                  <a:lnTo>
                    <a:pt x="1894" y="1911"/>
                  </a:lnTo>
                  <a:lnTo>
                    <a:pt x="1922" y="1928"/>
                  </a:lnTo>
                  <a:lnTo>
                    <a:pt x="1952" y="1946"/>
                  </a:lnTo>
                  <a:lnTo>
                    <a:pt x="1981" y="1964"/>
                  </a:lnTo>
                  <a:lnTo>
                    <a:pt x="2012" y="1980"/>
                  </a:lnTo>
                  <a:lnTo>
                    <a:pt x="2044" y="1996"/>
                  </a:lnTo>
                  <a:lnTo>
                    <a:pt x="2076" y="2011"/>
                  </a:lnTo>
                  <a:lnTo>
                    <a:pt x="2109" y="2026"/>
                  </a:lnTo>
                  <a:lnTo>
                    <a:pt x="2121" y="2032"/>
                  </a:lnTo>
                  <a:lnTo>
                    <a:pt x="2132" y="2038"/>
                  </a:lnTo>
                  <a:lnTo>
                    <a:pt x="2143" y="2044"/>
                  </a:lnTo>
                  <a:lnTo>
                    <a:pt x="2151" y="2050"/>
                  </a:lnTo>
                  <a:lnTo>
                    <a:pt x="2159" y="2057"/>
                  </a:lnTo>
                  <a:lnTo>
                    <a:pt x="2166" y="2064"/>
                  </a:lnTo>
                  <a:lnTo>
                    <a:pt x="2172" y="2071"/>
                  </a:lnTo>
                  <a:lnTo>
                    <a:pt x="2177" y="2078"/>
                  </a:lnTo>
                  <a:lnTo>
                    <a:pt x="2182" y="2086"/>
                  </a:lnTo>
                  <a:lnTo>
                    <a:pt x="2186" y="2094"/>
                  </a:lnTo>
                  <a:lnTo>
                    <a:pt x="2190" y="2102"/>
                  </a:lnTo>
                  <a:lnTo>
                    <a:pt x="2192" y="2111"/>
                  </a:lnTo>
                  <a:lnTo>
                    <a:pt x="2197" y="2129"/>
                  </a:lnTo>
                  <a:lnTo>
                    <a:pt x="2200" y="2149"/>
                  </a:lnTo>
                  <a:lnTo>
                    <a:pt x="2204" y="2196"/>
                  </a:lnTo>
                  <a:lnTo>
                    <a:pt x="2212" y="2251"/>
                  </a:lnTo>
                  <a:lnTo>
                    <a:pt x="2217" y="2283"/>
                  </a:lnTo>
                  <a:lnTo>
                    <a:pt x="2224" y="2316"/>
                  </a:lnTo>
                  <a:lnTo>
                    <a:pt x="2229" y="2334"/>
                  </a:lnTo>
                  <a:lnTo>
                    <a:pt x="2235" y="2352"/>
                  </a:lnTo>
                  <a:lnTo>
                    <a:pt x="2241" y="2372"/>
                  </a:lnTo>
                  <a:lnTo>
                    <a:pt x="2248" y="2392"/>
                  </a:lnTo>
                  <a:lnTo>
                    <a:pt x="2258" y="2416"/>
                  </a:lnTo>
                  <a:lnTo>
                    <a:pt x="2269" y="2439"/>
                  </a:lnTo>
                  <a:lnTo>
                    <a:pt x="2282" y="2462"/>
                  </a:lnTo>
                  <a:lnTo>
                    <a:pt x="2295" y="2484"/>
                  </a:lnTo>
                  <a:lnTo>
                    <a:pt x="2326" y="2526"/>
                  </a:lnTo>
                  <a:lnTo>
                    <a:pt x="2356" y="2567"/>
                  </a:lnTo>
                  <a:lnTo>
                    <a:pt x="2387" y="2608"/>
                  </a:lnTo>
                  <a:lnTo>
                    <a:pt x="2417" y="2649"/>
                  </a:lnTo>
                  <a:lnTo>
                    <a:pt x="2429" y="2671"/>
                  </a:lnTo>
                  <a:lnTo>
                    <a:pt x="2442" y="2692"/>
                  </a:lnTo>
                  <a:lnTo>
                    <a:pt x="2452" y="2714"/>
                  </a:lnTo>
                  <a:lnTo>
                    <a:pt x="2461" y="2736"/>
                  </a:lnTo>
                  <a:lnTo>
                    <a:pt x="2470" y="2763"/>
                  </a:lnTo>
                  <a:lnTo>
                    <a:pt x="2477" y="2787"/>
                  </a:lnTo>
                  <a:lnTo>
                    <a:pt x="2483" y="2808"/>
                  </a:lnTo>
                  <a:lnTo>
                    <a:pt x="2488" y="2829"/>
                  </a:lnTo>
                  <a:lnTo>
                    <a:pt x="2493" y="2864"/>
                  </a:lnTo>
                  <a:lnTo>
                    <a:pt x="2496" y="2892"/>
                  </a:lnTo>
                  <a:lnTo>
                    <a:pt x="2497" y="2903"/>
                  </a:lnTo>
                  <a:lnTo>
                    <a:pt x="2498" y="2914"/>
                  </a:lnTo>
                  <a:lnTo>
                    <a:pt x="2499" y="2922"/>
                  </a:lnTo>
                  <a:lnTo>
                    <a:pt x="2501" y="2928"/>
                  </a:lnTo>
                  <a:lnTo>
                    <a:pt x="2504" y="2933"/>
                  </a:lnTo>
                  <a:lnTo>
                    <a:pt x="2508" y="2936"/>
                  </a:lnTo>
                  <a:lnTo>
                    <a:pt x="2514" y="2939"/>
                  </a:lnTo>
                  <a:lnTo>
                    <a:pt x="2521" y="2940"/>
                  </a:lnTo>
                  <a:lnTo>
                    <a:pt x="2526" y="2940"/>
                  </a:lnTo>
                  <a:lnTo>
                    <a:pt x="2532" y="2939"/>
                  </a:lnTo>
                  <a:lnTo>
                    <a:pt x="2538" y="2938"/>
                  </a:lnTo>
                  <a:lnTo>
                    <a:pt x="2543" y="2935"/>
                  </a:lnTo>
                  <a:lnTo>
                    <a:pt x="2554" y="2930"/>
                  </a:lnTo>
                  <a:lnTo>
                    <a:pt x="2566" y="2924"/>
                  </a:lnTo>
                  <a:lnTo>
                    <a:pt x="2577" y="2918"/>
                  </a:lnTo>
                  <a:lnTo>
                    <a:pt x="2591" y="2910"/>
                  </a:lnTo>
                  <a:lnTo>
                    <a:pt x="2607" y="2903"/>
                  </a:lnTo>
                  <a:lnTo>
                    <a:pt x="2624" y="2897"/>
                  </a:lnTo>
                  <a:lnTo>
                    <a:pt x="2638" y="2894"/>
                  </a:lnTo>
                  <a:lnTo>
                    <a:pt x="2648" y="2892"/>
                  </a:lnTo>
                  <a:lnTo>
                    <a:pt x="2658" y="2890"/>
                  </a:lnTo>
                  <a:lnTo>
                    <a:pt x="2665" y="2890"/>
                  </a:lnTo>
                  <a:lnTo>
                    <a:pt x="2681" y="2888"/>
                  </a:lnTo>
                  <a:lnTo>
                    <a:pt x="2700" y="2884"/>
                  </a:lnTo>
                  <a:lnTo>
                    <a:pt x="2712" y="2881"/>
                  </a:lnTo>
                  <a:lnTo>
                    <a:pt x="2728" y="2877"/>
                  </a:lnTo>
                  <a:lnTo>
                    <a:pt x="2747" y="2870"/>
                  </a:lnTo>
                  <a:lnTo>
                    <a:pt x="2771" y="2862"/>
                  </a:lnTo>
                  <a:lnTo>
                    <a:pt x="2799" y="2850"/>
                  </a:lnTo>
                  <a:lnTo>
                    <a:pt x="2832" y="2837"/>
                  </a:lnTo>
                  <a:lnTo>
                    <a:pt x="2872" y="2819"/>
                  </a:lnTo>
                  <a:lnTo>
                    <a:pt x="2919" y="2798"/>
                  </a:lnTo>
                  <a:lnTo>
                    <a:pt x="2924" y="2795"/>
                  </a:lnTo>
                  <a:lnTo>
                    <a:pt x="2927" y="2792"/>
                  </a:lnTo>
                  <a:lnTo>
                    <a:pt x="2929" y="2788"/>
                  </a:lnTo>
                  <a:lnTo>
                    <a:pt x="2931" y="2785"/>
                  </a:lnTo>
                  <a:lnTo>
                    <a:pt x="2928" y="2782"/>
                  </a:lnTo>
                  <a:lnTo>
                    <a:pt x="2925" y="2780"/>
                  </a:lnTo>
                  <a:lnTo>
                    <a:pt x="2919" y="2779"/>
                  </a:lnTo>
                  <a:lnTo>
                    <a:pt x="2911" y="2780"/>
                  </a:lnTo>
                  <a:lnTo>
                    <a:pt x="2877" y="2783"/>
                  </a:lnTo>
                  <a:lnTo>
                    <a:pt x="2851" y="2785"/>
                  </a:lnTo>
                  <a:lnTo>
                    <a:pt x="2831" y="2787"/>
                  </a:lnTo>
                  <a:lnTo>
                    <a:pt x="2814" y="2785"/>
                  </a:lnTo>
                  <a:lnTo>
                    <a:pt x="2797" y="2783"/>
                  </a:lnTo>
                  <a:lnTo>
                    <a:pt x="2776" y="2779"/>
                  </a:lnTo>
                  <a:lnTo>
                    <a:pt x="2749" y="2774"/>
                  </a:lnTo>
                  <a:lnTo>
                    <a:pt x="2712" y="2768"/>
                  </a:lnTo>
                  <a:close/>
                  <a:moveTo>
                    <a:pt x="2622" y="2582"/>
                  </a:moveTo>
                  <a:lnTo>
                    <a:pt x="2659" y="2545"/>
                  </a:lnTo>
                  <a:lnTo>
                    <a:pt x="2694" y="2507"/>
                  </a:lnTo>
                  <a:lnTo>
                    <a:pt x="2729" y="2468"/>
                  </a:lnTo>
                  <a:lnTo>
                    <a:pt x="2761" y="2427"/>
                  </a:lnTo>
                  <a:lnTo>
                    <a:pt x="2793" y="2386"/>
                  </a:lnTo>
                  <a:lnTo>
                    <a:pt x="2822" y="2343"/>
                  </a:lnTo>
                  <a:lnTo>
                    <a:pt x="2850" y="2298"/>
                  </a:lnTo>
                  <a:lnTo>
                    <a:pt x="2876" y="2252"/>
                  </a:lnTo>
                  <a:lnTo>
                    <a:pt x="2901" y="2207"/>
                  </a:lnTo>
                  <a:lnTo>
                    <a:pt x="2924" y="2159"/>
                  </a:lnTo>
                  <a:lnTo>
                    <a:pt x="2945" y="2111"/>
                  </a:lnTo>
                  <a:lnTo>
                    <a:pt x="2964" y="2061"/>
                  </a:lnTo>
                  <a:lnTo>
                    <a:pt x="2982" y="2011"/>
                  </a:lnTo>
                  <a:lnTo>
                    <a:pt x="2996" y="1960"/>
                  </a:lnTo>
                  <a:lnTo>
                    <a:pt x="3004" y="1934"/>
                  </a:lnTo>
                  <a:lnTo>
                    <a:pt x="3010" y="1908"/>
                  </a:lnTo>
                  <a:lnTo>
                    <a:pt x="3016" y="1882"/>
                  </a:lnTo>
                  <a:lnTo>
                    <a:pt x="3021" y="1855"/>
                  </a:lnTo>
                  <a:lnTo>
                    <a:pt x="2978" y="1863"/>
                  </a:lnTo>
                  <a:lnTo>
                    <a:pt x="2932" y="1870"/>
                  </a:lnTo>
                  <a:lnTo>
                    <a:pt x="2885" y="1879"/>
                  </a:lnTo>
                  <a:lnTo>
                    <a:pt x="2839" y="1887"/>
                  </a:lnTo>
                  <a:lnTo>
                    <a:pt x="2795" y="1893"/>
                  </a:lnTo>
                  <a:lnTo>
                    <a:pt x="2754" y="1898"/>
                  </a:lnTo>
                  <a:lnTo>
                    <a:pt x="2719" y="1902"/>
                  </a:lnTo>
                  <a:lnTo>
                    <a:pt x="2692" y="1904"/>
                  </a:lnTo>
                  <a:lnTo>
                    <a:pt x="2666" y="1902"/>
                  </a:lnTo>
                  <a:lnTo>
                    <a:pt x="2641" y="1900"/>
                  </a:lnTo>
                  <a:lnTo>
                    <a:pt x="2617" y="1896"/>
                  </a:lnTo>
                  <a:lnTo>
                    <a:pt x="2594" y="1891"/>
                  </a:lnTo>
                  <a:lnTo>
                    <a:pt x="2572" y="1886"/>
                  </a:lnTo>
                  <a:lnTo>
                    <a:pt x="2551" y="1880"/>
                  </a:lnTo>
                  <a:lnTo>
                    <a:pt x="2530" y="1872"/>
                  </a:lnTo>
                  <a:lnTo>
                    <a:pt x="2511" y="1865"/>
                  </a:lnTo>
                  <a:lnTo>
                    <a:pt x="2473" y="1851"/>
                  </a:lnTo>
                  <a:lnTo>
                    <a:pt x="2436" y="1839"/>
                  </a:lnTo>
                  <a:lnTo>
                    <a:pt x="2419" y="1834"/>
                  </a:lnTo>
                  <a:lnTo>
                    <a:pt x="2401" y="1830"/>
                  </a:lnTo>
                  <a:lnTo>
                    <a:pt x="2383" y="1827"/>
                  </a:lnTo>
                  <a:lnTo>
                    <a:pt x="2365" y="1826"/>
                  </a:lnTo>
                  <a:lnTo>
                    <a:pt x="2384" y="1845"/>
                  </a:lnTo>
                  <a:lnTo>
                    <a:pt x="2405" y="1869"/>
                  </a:lnTo>
                  <a:lnTo>
                    <a:pt x="2417" y="1883"/>
                  </a:lnTo>
                  <a:lnTo>
                    <a:pt x="2427" y="1897"/>
                  </a:lnTo>
                  <a:lnTo>
                    <a:pt x="2438" y="1913"/>
                  </a:lnTo>
                  <a:lnTo>
                    <a:pt x="2449" y="1930"/>
                  </a:lnTo>
                  <a:lnTo>
                    <a:pt x="2458" y="1947"/>
                  </a:lnTo>
                  <a:lnTo>
                    <a:pt x="2468" y="1966"/>
                  </a:lnTo>
                  <a:lnTo>
                    <a:pt x="2476" y="1986"/>
                  </a:lnTo>
                  <a:lnTo>
                    <a:pt x="2483" y="2007"/>
                  </a:lnTo>
                  <a:lnTo>
                    <a:pt x="2490" y="2027"/>
                  </a:lnTo>
                  <a:lnTo>
                    <a:pt x="2494" y="2049"/>
                  </a:lnTo>
                  <a:lnTo>
                    <a:pt x="2497" y="2072"/>
                  </a:lnTo>
                  <a:lnTo>
                    <a:pt x="2498" y="2096"/>
                  </a:lnTo>
                  <a:lnTo>
                    <a:pt x="2498" y="2119"/>
                  </a:lnTo>
                  <a:lnTo>
                    <a:pt x="2499" y="2140"/>
                  </a:lnTo>
                  <a:lnTo>
                    <a:pt x="2500" y="2161"/>
                  </a:lnTo>
                  <a:lnTo>
                    <a:pt x="2502" y="2182"/>
                  </a:lnTo>
                  <a:lnTo>
                    <a:pt x="2506" y="2204"/>
                  </a:lnTo>
                  <a:lnTo>
                    <a:pt x="2513" y="2230"/>
                  </a:lnTo>
                  <a:lnTo>
                    <a:pt x="2521" y="2261"/>
                  </a:lnTo>
                  <a:lnTo>
                    <a:pt x="2531" y="2298"/>
                  </a:lnTo>
                  <a:lnTo>
                    <a:pt x="2543" y="2334"/>
                  </a:lnTo>
                  <a:lnTo>
                    <a:pt x="2554" y="2372"/>
                  </a:lnTo>
                  <a:lnTo>
                    <a:pt x="2566" y="2411"/>
                  </a:lnTo>
                  <a:lnTo>
                    <a:pt x="2577" y="2449"/>
                  </a:lnTo>
                  <a:lnTo>
                    <a:pt x="2589" y="2487"/>
                  </a:lnTo>
                  <a:lnTo>
                    <a:pt x="2600" y="2522"/>
                  </a:lnTo>
                  <a:lnTo>
                    <a:pt x="2612" y="2554"/>
                  </a:lnTo>
                  <a:lnTo>
                    <a:pt x="2622" y="2582"/>
                  </a:lnTo>
                  <a:close/>
                  <a:moveTo>
                    <a:pt x="3035" y="1533"/>
                  </a:moveTo>
                  <a:lnTo>
                    <a:pt x="3036" y="1533"/>
                  </a:lnTo>
                  <a:lnTo>
                    <a:pt x="3037" y="1533"/>
                  </a:lnTo>
                  <a:lnTo>
                    <a:pt x="3039" y="1533"/>
                  </a:lnTo>
                  <a:lnTo>
                    <a:pt x="3040" y="1534"/>
                  </a:lnTo>
                  <a:lnTo>
                    <a:pt x="3041" y="1534"/>
                  </a:lnTo>
                  <a:lnTo>
                    <a:pt x="3043" y="1534"/>
                  </a:lnTo>
                  <a:lnTo>
                    <a:pt x="3044" y="1534"/>
                  </a:lnTo>
                  <a:lnTo>
                    <a:pt x="3045" y="1534"/>
                  </a:lnTo>
                  <a:lnTo>
                    <a:pt x="3041" y="1471"/>
                  </a:lnTo>
                  <a:lnTo>
                    <a:pt x="3035" y="1409"/>
                  </a:lnTo>
                  <a:lnTo>
                    <a:pt x="3026" y="1348"/>
                  </a:lnTo>
                  <a:lnTo>
                    <a:pt x="3013" y="1288"/>
                  </a:lnTo>
                  <a:lnTo>
                    <a:pt x="2998" y="1229"/>
                  </a:lnTo>
                  <a:lnTo>
                    <a:pt x="2981" y="1170"/>
                  </a:lnTo>
                  <a:lnTo>
                    <a:pt x="2961" y="1114"/>
                  </a:lnTo>
                  <a:lnTo>
                    <a:pt x="2939" y="1058"/>
                  </a:lnTo>
                  <a:lnTo>
                    <a:pt x="2914" y="1004"/>
                  </a:lnTo>
                  <a:lnTo>
                    <a:pt x="2887" y="950"/>
                  </a:lnTo>
                  <a:lnTo>
                    <a:pt x="2857" y="899"/>
                  </a:lnTo>
                  <a:lnTo>
                    <a:pt x="2826" y="848"/>
                  </a:lnTo>
                  <a:lnTo>
                    <a:pt x="2793" y="799"/>
                  </a:lnTo>
                  <a:lnTo>
                    <a:pt x="2757" y="751"/>
                  </a:lnTo>
                  <a:lnTo>
                    <a:pt x="2719" y="705"/>
                  </a:lnTo>
                  <a:lnTo>
                    <a:pt x="2681" y="661"/>
                  </a:lnTo>
                  <a:lnTo>
                    <a:pt x="2639" y="619"/>
                  </a:lnTo>
                  <a:lnTo>
                    <a:pt x="2596" y="578"/>
                  </a:lnTo>
                  <a:lnTo>
                    <a:pt x="2551" y="539"/>
                  </a:lnTo>
                  <a:lnTo>
                    <a:pt x="2505" y="502"/>
                  </a:lnTo>
                  <a:lnTo>
                    <a:pt x="2457" y="468"/>
                  </a:lnTo>
                  <a:lnTo>
                    <a:pt x="2407" y="434"/>
                  </a:lnTo>
                  <a:lnTo>
                    <a:pt x="2357" y="404"/>
                  </a:lnTo>
                  <a:lnTo>
                    <a:pt x="2304" y="375"/>
                  </a:lnTo>
                  <a:lnTo>
                    <a:pt x="2250" y="349"/>
                  </a:lnTo>
                  <a:lnTo>
                    <a:pt x="2195" y="325"/>
                  </a:lnTo>
                  <a:lnTo>
                    <a:pt x="2139" y="303"/>
                  </a:lnTo>
                  <a:lnTo>
                    <a:pt x="2081" y="284"/>
                  </a:lnTo>
                  <a:lnTo>
                    <a:pt x="2023" y="268"/>
                  </a:lnTo>
                  <a:lnTo>
                    <a:pt x="1963" y="253"/>
                  </a:lnTo>
                  <a:lnTo>
                    <a:pt x="1902" y="242"/>
                  </a:lnTo>
                  <a:lnTo>
                    <a:pt x="1841" y="233"/>
                  </a:lnTo>
                  <a:lnTo>
                    <a:pt x="1845" y="242"/>
                  </a:lnTo>
                  <a:lnTo>
                    <a:pt x="1849" y="250"/>
                  </a:lnTo>
                  <a:lnTo>
                    <a:pt x="1853" y="258"/>
                  </a:lnTo>
                  <a:lnTo>
                    <a:pt x="1858" y="267"/>
                  </a:lnTo>
                  <a:lnTo>
                    <a:pt x="1861" y="274"/>
                  </a:lnTo>
                  <a:lnTo>
                    <a:pt x="1864" y="281"/>
                  </a:lnTo>
                  <a:lnTo>
                    <a:pt x="1866" y="287"/>
                  </a:lnTo>
                  <a:lnTo>
                    <a:pt x="1868" y="294"/>
                  </a:lnTo>
                  <a:lnTo>
                    <a:pt x="1867" y="299"/>
                  </a:lnTo>
                  <a:lnTo>
                    <a:pt x="1866" y="303"/>
                  </a:lnTo>
                  <a:lnTo>
                    <a:pt x="1863" y="305"/>
                  </a:lnTo>
                  <a:lnTo>
                    <a:pt x="1859" y="307"/>
                  </a:lnTo>
                  <a:lnTo>
                    <a:pt x="1854" y="308"/>
                  </a:lnTo>
                  <a:lnTo>
                    <a:pt x="1850" y="309"/>
                  </a:lnTo>
                  <a:lnTo>
                    <a:pt x="1846" y="311"/>
                  </a:lnTo>
                  <a:lnTo>
                    <a:pt x="1843" y="313"/>
                  </a:lnTo>
                  <a:lnTo>
                    <a:pt x="1842" y="317"/>
                  </a:lnTo>
                  <a:lnTo>
                    <a:pt x="1841" y="320"/>
                  </a:lnTo>
                  <a:lnTo>
                    <a:pt x="1841" y="324"/>
                  </a:lnTo>
                  <a:lnTo>
                    <a:pt x="1841" y="328"/>
                  </a:lnTo>
                  <a:lnTo>
                    <a:pt x="1841" y="332"/>
                  </a:lnTo>
                  <a:lnTo>
                    <a:pt x="1841" y="335"/>
                  </a:lnTo>
                  <a:lnTo>
                    <a:pt x="1842" y="339"/>
                  </a:lnTo>
                  <a:lnTo>
                    <a:pt x="1841" y="343"/>
                  </a:lnTo>
                  <a:lnTo>
                    <a:pt x="1840" y="349"/>
                  </a:lnTo>
                  <a:lnTo>
                    <a:pt x="1839" y="355"/>
                  </a:lnTo>
                  <a:lnTo>
                    <a:pt x="1837" y="361"/>
                  </a:lnTo>
                  <a:lnTo>
                    <a:pt x="1836" y="367"/>
                  </a:lnTo>
                  <a:lnTo>
                    <a:pt x="1834" y="372"/>
                  </a:lnTo>
                  <a:lnTo>
                    <a:pt x="1832" y="376"/>
                  </a:lnTo>
                  <a:lnTo>
                    <a:pt x="1830" y="379"/>
                  </a:lnTo>
                  <a:lnTo>
                    <a:pt x="1830" y="382"/>
                  </a:lnTo>
                  <a:lnTo>
                    <a:pt x="1829" y="389"/>
                  </a:lnTo>
                  <a:lnTo>
                    <a:pt x="1829" y="397"/>
                  </a:lnTo>
                  <a:lnTo>
                    <a:pt x="1828" y="404"/>
                  </a:lnTo>
                  <a:lnTo>
                    <a:pt x="1826" y="410"/>
                  </a:lnTo>
                  <a:lnTo>
                    <a:pt x="1825" y="414"/>
                  </a:lnTo>
                  <a:lnTo>
                    <a:pt x="1823" y="417"/>
                  </a:lnTo>
                  <a:lnTo>
                    <a:pt x="1820" y="420"/>
                  </a:lnTo>
                  <a:lnTo>
                    <a:pt x="1817" y="422"/>
                  </a:lnTo>
                  <a:lnTo>
                    <a:pt x="1813" y="424"/>
                  </a:lnTo>
                  <a:lnTo>
                    <a:pt x="1807" y="425"/>
                  </a:lnTo>
                  <a:lnTo>
                    <a:pt x="1801" y="426"/>
                  </a:lnTo>
                  <a:lnTo>
                    <a:pt x="1794" y="427"/>
                  </a:lnTo>
                  <a:lnTo>
                    <a:pt x="1785" y="426"/>
                  </a:lnTo>
                  <a:lnTo>
                    <a:pt x="1776" y="425"/>
                  </a:lnTo>
                  <a:lnTo>
                    <a:pt x="1767" y="423"/>
                  </a:lnTo>
                  <a:lnTo>
                    <a:pt x="1757" y="420"/>
                  </a:lnTo>
                  <a:lnTo>
                    <a:pt x="1737" y="413"/>
                  </a:lnTo>
                  <a:lnTo>
                    <a:pt x="1719" y="405"/>
                  </a:lnTo>
                  <a:lnTo>
                    <a:pt x="1700" y="397"/>
                  </a:lnTo>
                  <a:lnTo>
                    <a:pt x="1685" y="388"/>
                  </a:lnTo>
                  <a:lnTo>
                    <a:pt x="1673" y="381"/>
                  </a:lnTo>
                  <a:lnTo>
                    <a:pt x="1665" y="376"/>
                  </a:lnTo>
                  <a:lnTo>
                    <a:pt x="1660" y="373"/>
                  </a:lnTo>
                  <a:lnTo>
                    <a:pt x="1656" y="371"/>
                  </a:lnTo>
                  <a:lnTo>
                    <a:pt x="1652" y="369"/>
                  </a:lnTo>
                  <a:lnTo>
                    <a:pt x="1648" y="369"/>
                  </a:lnTo>
                  <a:lnTo>
                    <a:pt x="1643" y="369"/>
                  </a:lnTo>
                  <a:lnTo>
                    <a:pt x="1639" y="371"/>
                  </a:lnTo>
                  <a:lnTo>
                    <a:pt x="1635" y="373"/>
                  </a:lnTo>
                  <a:lnTo>
                    <a:pt x="1632" y="377"/>
                  </a:lnTo>
                  <a:lnTo>
                    <a:pt x="1630" y="380"/>
                  </a:lnTo>
                  <a:lnTo>
                    <a:pt x="1629" y="384"/>
                  </a:lnTo>
                  <a:lnTo>
                    <a:pt x="1629" y="388"/>
                  </a:lnTo>
                  <a:lnTo>
                    <a:pt x="1630" y="393"/>
                  </a:lnTo>
                  <a:lnTo>
                    <a:pt x="1632" y="397"/>
                  </a:lnTo>
                  <a:lnTo>
                    <a:pt x="1634" y="401"/>
                  </a:lnTo>
                  <a:lnTo>
                    <a:pt x="1638" y="404"/>
                  </a:lnTo>
                  <a:lnTo>
                    <a:pt x="1642" y="408"/>
                  </a:lnTo>
                  <a:lnTo>
                    <a:pt x="1650" y="413"/>
                  </a:lnTo>
                  <a:lnTo>
                    <a:pt x="1659" y="419"/>
                  </a:lnTo>
                  <a:lnTo>
                    <a:pt x="1670" y="425"/>
                  </a:lnTo>
                  <a:lnTo>
                    <a:pt x="1681" y="431"/>
                  </a:lnTo>
                  <a:lnTo>
                    <a:pt x="1694" y="437"/>
                  </a:lnTo>
                  <a:lnTo>
                    <a:pt x="1706" y="443"/>
                  </a:lnTo>
                  <a:lnTo>
                    <a:pt x="1718" y="448"/>
                  </a:lnTo>
                  <a:lnTo>
                    <a:pt x="1728" y="452"/>
                  </a:lnTo>
                  <a:lnTo>
                    <a:pt x="1724" y="481"/>
                  </a:lnTo>
                  <a:lnTo>
                    <a:pt x="1721" y="500"/>
                  </a:lnTo>
                  <a:lnTo>
                    <a:pt x="1718" y="511"/>
                  </a:lnTo>
                  <a:lnTo>
                    <a:pt x="1715" y="519"/>
                  </a:lnTo>
                  <a:lnTo>
                    <a:pt x="1712" y="522"/>
                  </a:lnTo>
                  <a:lnTo>
                    <a:pt x="1711" y="525"/>
                  </a:lnTo>
                  <a:lnTo>
                    <a:pt x="1709" y="529"/>
                  </a:lnTo>
                  <a:lnTo>
                    <a:pt x="1709" y="537"/>
                  </a:lnTo>
                  <a:lnTo>
                    <a:pt x="1709" y="543"/>
                  </a:lnTo>
                  <a:lnTo>
                    <a:pt x="1710" y="549"/>
                  </a:lnTo>
                  <a:lnTo>
                    <a:pt x="1711" y="555"/>
                  </a:lnTo>
                  <a:lnTo>
                    <a:pt x="1713" y="560"/>
                  </a:lnTo>
                  <a:lnTo>
                    <a:pt x="1719" y="571"/>
                  </a:lnTo>
                  <a:lnTo>
                    <a:pt x="1725" y="582"/>
                  </a:lnTo>
                  <a:lnTo>
                    <a:pt x="1742" y="604"/>
                  </a:lnTo>
                  <a:lnTo>
                    <a:pt x="1762" y="629"/>
                  </a:lnTo>
                  <a:lnTo>
                    <a:pt x="1775" y="644"/>
                  </a:lnTo>
                  <a:lnTo>
                    <a:pt x="1787" y="660"/>
                  </a:lnTo>
                  <a:lnTo>
                    <a:pt x="1799" y="678"/>
                  </a:lnTo>
                  <a:lnTo>
                    <a:pt x="1812" y="699"/>
                  </a:lnTo>
                  <a:lnTo>
                    <a:pt x="1824" y="723"/>
                  </a:lnTo>
                  <a:lnTo>
                    <a:pt x="1836" y="749"/>
                  </a:lnTo>
                  <a:lnTo>
                    <a:pt x="1847" y="778"/>
                  </a:lnTo>
                  <a:lnTo>
                    <a:pt x="1858" y="811"/>
                  </a:lnTo>
                  <a:lnTo>
                    <a:pt x="1862" y="827"/>
                  </a:lnTo>
                  <a:lnTo>
                    <a:pt x="1865" y="843"/>
                  </a:lnTo>
                  <a:lnTo>
                    <a:pt x="1868" y="860"/>
                  </a:lnTo>
                  <a:lnTo>
                    <a:pt x="1870" y="878"/>
                  </a:lnTo>
                  <a:lnTo>
                    <a:pt x="1872" y="897"/>
                  </a:lnTo>
                  <a:lnTo>
                    <a:pt x="1874" y="916"/>
                  </a:lnTo>
                  <a:lnTo>
                    <a:pt x="1876" y="937"/>
                  </a:lnTo>
                  <a:lnTo>
                    <a:pt x="1878" y="959"/>
                  </a:lnTo>
                  <a:lnTo>
                    <a:pt x="1882" y="982"/>
                  </a:lnTo>
                  <a:lnTo>
                    <a:pt x="1885" y="1007"/>
                  </a:lnTo>
                  <a:lnTo>
                    <a:pt x="1889" y="1032"/>
                  </a:lnTo>
                  <a:lnTo>
                    <a:pt x="1892" y="1059"/>
                  </a:lnTo>
                  <a:lnTo>
                    <a:pt x="1895" y="1086"/>
                  </a:lnTo>
                  <a:lnTo>
                    <a:pt x="1898" y="1114"/>
                  </a:lnTo>
                  <a:lnTo>
                    <a:pt x="1899" y="1144"/>
                  </a:lnTo>
                  <a:lnTo>
                    <a:pt x="1900" y="1175"/>
                  </a:lnTo>
                  <a:lnTo>
                    <a:pt x="1900" y="1195"/>
                  </a:lnTo>
                  <a:lnTo>
                    <a:pt x="1900" y="1214"/>
                  </a:lnTo>
                  <a:lnTo>
                    <a:pt x="1899" y="1232"/>
                  </a:lnTo>
                  <a:lnTo>
                    <a:pt x="1899" y="1250"/>
                  </a:lnTo>
                  <a:lnTo>
                    <a:pt x="1898" y="1266"/>
                  </a:lnTo>
                  <a:lnTo>
                    <a:pt x="1898" y="1282"/>
                  </a:lnTo>
                  <a:lnTo>
                    <a:pt x="1897" y="1296"/>
                  </a:lnTo>
                  <a:lnTo>
                    <a:pt x="1896" y="1311"/>
                  </a:lnTo>
                  <a:lnTo>
                    <a:pt x="1966" y="1316"/>
                  </a:lnTo>
                  <a:lnTo>
                    <a:pt x="2024" y="1322"/>
                  </a:lnTo>
                  <a:lnTo>
                    <a:pt x="2050" y="1326"/>
                  </a:lnTo>
                  <a:lnTo>
                    <a:pt x="2074" y="1330"/>
                  </a:lnTo>
                  <a:lnTo>
                    <a:pt x="2098" y="1334"/>
                  </a:lnTo>
                  <a:lnTo>
                    <a:pt x="2120" y="1339"/>
                  </a:lnTo>
                  <a:lnTo>
                    <a:pt x="2143" y="1345"/>
                  </a:lnTo>
                  <a:lnTo>
                    <a:pt x="2167" y="1352"/>
                  </a:lnTo>
                  <a:lnTo>
                    <a:pt x="2191" y="1360"/>
                  </a:lnTo>
                  <a:lnTo>
                    <a:pt x="2217" y="1368"/>
                  </a:lnTo>
                  <a:lnTo>
                    <a:pt x="2275" y="1389"/>
                  </a:lnTo>
                  <a:lnTo>
                    <a:pt x="2347" y="1415"/>
                  </a:lnTo>
                  <a:lnTo>
                    <a:pt x="2354" y="1417"/>
                  </a:lnTo>
                  <a:lnTo>
                    <a:pt x="2362" y="1418"/>
                  </a:lnTo>
                  <a:lnTo>
                    <a:pt x="2372" y="1418"/>
                  </a:lnTo>
                  <a:lnTo>
                    <a:pt x="2382" y="1419"/>
                  </a:lnTo>
                  <a:lnTo>
                    <a:pt x="2392" y="1420"/>
                  </a:lnTo>
                  <a:lnTo>
                    <a:pt x="2405" y="1421"/>
                  </a:lnTo>
                  <a:lnTo>
                    <a:pt x="2418" y="1425"/>
                  </a:lnTo>
                  <a:lnTo>
                    <a:pt x="2431" y="1429"/>
                  </a:lnTo>
                  <a:lnTo>
                    <a:pt x="2444" y="1435"/>
                  </a:lnTo>
                  <a:lnTo>
                    <a:pt x="2454" y="1439"/>
                  </a:lnTo>
                  <a:lnTo>
                    <a:pt x="2464" y="1444"/>
                  </a:lnTo>
                  <a:lnTo>
                    <a:pt x="2473" y="1448"/>
                  </a:lnTo>
                  <a:lnTo>
                    <a:pt x="2485" y="1454"/>
                  </a:lnTo>
                  <a:lnTo>
                    <a:pt x="2501" y="1459"/>
                  </a:lnTo>
                  <a:lnTo>
                    <a:pt x="2522" y="1466"/>
                  </a:lnTo>
                  <a:lnTo>
                    <a:pt x="2548" y="1473"/>
                  </a:lnTo>
                  <a:lnTo>
                    <a:pt x="2600" y="1488"/>
                  </a:lnTo>
                  <a:lnTo>
                    <a:pt x="2634" y="1495"/>
                  </a:lnTo>
                  <a:lnTo>
                    <a:pt x="2645" y="1496"/>
                  </a:lnTo>
                  <a:lnTo>
                    <a:pt x="2655" y="1497"/>
                  </a:lnTo>
                  <a:lnTo>
                    <a:pt x="2663" y="1498"/>
                  </a:lnTo>
                  <a:lnTo>
                    <a:pt x="2670" y="1497"/>
                  </a:lnTo>
                  <a:lnTo>
                    <a:pt x="2688" y="1497"/>
                  </a:lnTo>
                  <a:lnTo>
                    <a:pt x="2715" y="1497"/>
                  </a:lnTo>
                  <a:lnTo>
                    <a:pt x="2734" y="1498"/>
                  </a:lnTo>
                  <a:lnTo>
                    <a:pt x="2758" y="1502"/>
                  </a:lnTo>
                  <a:lnTo>
                    <a:pt x="2787" y="1505"/>
                  </a:lnTo>
                  <a:lnTo>
                    <a:pt x="2824" y="1510"/>
                  </a:lnTo>
                  <a:lnTo>
                    <a:pt x="2871" y="1516"/>
                  </a:lnTo>
                  <a:lnTo>
                    <a:pt x="2908" y="1521"/>
                  </a:lnTo>
                  <a:lnTo>
                    <a:pt x="2937" y="1526"/>
                  </a:lnTo>
                  <a:lnTo>
                    <a:pt x="2960" y="1529"/>
                  </a:lnTo>
                  <a:lnTo>
                    <a:pt x="2979" y="1531"/>
                  </a:lnTo>
                  <a:lnTo>
                    <a:pt x="2996" y="1532"/>
                  </a:lnTo>
                  <a:lnTo>
                    <a:pt x="3014" y="1533"/>
                  </a:lnTo>
                  <a:lnTo>
                    <a:pt x="3035" y="1533"/>
                  </a:lnTo>
                  <a:close/>
                  <a:moveTo>
                    <a:pt x="1888" y="1441"/>
                  </a:moveTo>
                  <a:lnTo>
                    <a:pt x="1911" y="1452"/>
                  </a:lnTo>
                  <a:lnTo>
                    <a:pt x="1935" y="1463"/>
                  </a:lnTo>
                  <a:lnTo>
                    <a:pt x="1958" y="1474"/>
                  </a:lnTo>
                  <a:lnTo>
                    <a:pt x="1982" y="1488"/>
                  </a:lnTo>
                  <a:lnTo>
                    <a:pt x="2005" y="1503"/>
                  </a:lnTo>
                  <a:lnTo>
                    <a:pt x="2029" y="1517"/>
                  </a:lnTo>
                  <a:lnTo>
                    <a:pt x="2053" y="1534"/>
                  </a:lnTo>
                  <a:lnTo>
                    <a:pt x="2078" y="1552"/>
                  </a:lnTo>
                  <a:lnTo>
                    <a:pt x="2102" y="1569"/>
                  </a:lnTo>
                  <a:lnTo>
                    <a:pt x="2127" y="1589"/>
                  </a:lnTo>
                  <a:lnTo>
                    <a:pt x="2152" y="1610"/>
                  </a:lnTo>
                  <a:lnTo>
                    <a:pt x="2178" y="1631"/>
                  </a:lnTo>
                  <a:lnTo>
                    <a:pt x="2231" y="1677"/>
                  </a:lnTo>
                  <a:lnTo>
                    <a:pt x="2285" y="1728"/>
                  </a:lnTo>
                  <a:lnTo>
                    <a:pt x="2317" y="1729"/>
                  </a:lnTo>
                  <a:lnTo>
                    <a:pt x="2349" y="1731"/>
                  </a:lnTo>
                  <a:lnTo>
                    <a:pt x="2379" y="1735"/>
                  </a:lnTo>
                  <a:lnTo>
                    <a:pt x="2407" y="1741"/>
                  </a:lnTo>
                  <a:lnTo>
                    <a:pt x="2435" y="1747"/>
                  </a:lnTo>
                  <a:lnTo>
                    <a:pt x="2462" y="1755"/>
                  </a:lnTo>
                  <a:lnTo>
                    <a:pt x="2489" y="1763"/>
                  </a:lnTo>
                  <a:lnTo>
                    <a:pt x="2514" y="1771"/>
                  </a:lnTo>
                  <a:lnTo>
                    <a:pt x="2561" y="1787"/>
                  </a:lnTo>
                  <a:lnTo>
                    <a:pt x="2604" y="1801"/>
                  </a:lnTo>
                  <a:lnTo>
                    <a:pt x="2624" y="1807"/>
                  </a:lnTo>
                  <a:lnTo>
                    <a:pt x="2644" y="1811"/>
                  </a:lnTo>
                  <a:lnTo>
                    <a:pt x="2663" y="1814"/>
                  </a:lnTo>
                  <a:lnTo>
                    <a:pt x="2682" y="1815"/>
                  </a:lnTo>
                  <a:lnTo>
                    <a:pt x="2702" y="1814"/>
                  </a:lnTo>
                  <a:lnTo>
                    <a:pt x="2725" y="1812"/>
                  </a:lnTo>
                  <a:lnTo>
                    <a:pt x="2752" y="1809"/>
                  </a:lnTo>
                  <a:lnTo>
                    <a:pt x="2781" y="1805"/>
                  </a:lnTo>
                  <a:lnTo>
                    <a:pt x="2845" y="1794"/>
                  </a:lnTo>
                  <a:lnTo>
                    <a:pt x="2913" y="1782"/>
                  </a:lnTo>
                  <a:lnTo>
                    <a:pt x="2981" y="1770"/>
                  </a:lnTo>
                  <a:lnTo>
                    <a:pt x="3045" y="1760"/>
                  </a:lnTo>
                  <a:lnTo>
                    <a:pt x="3075" y="1756"/>
                  </a:lnTo>
                  <a:lnTo>
                    <a:pt x="3101" y="1751"/>
                  </a:lnTo>
                  <a:lnTo>
                    <a:pt x="3125" y="1749"/>
                  </a:lnTo>
                  <a:lnTo>
                    <a:pt x="3145" y="1749"/>
                  </a:lnTo>
                  <a:lnTo>
                    <a:pt x="3165" y="1750"/>
                  </a:lnTo>
                  <a:lnTo>
                    <a:pt x="3184" y="1753"/>
                  </a:lnTo>
                  <a:lnTo>
                    <a:pt x="3205" y="1756"/>
                  </a:lnTo>
                  <a:lnTo>
                    <a:pt x="3225" y="1760"/>
                  </a:lnTo>
                  <a:lnTo>
                    <a:pt x="3244" y="1764"/>
                  </a:lnTo>
                  <a:lnTo>
                    <a:pt x="3261" y="1767"/>
                  </a:lnTo>
                  <a:lnTo>
                    <a:pt x="3274" y="1770"/>
                  </a:lnTo>
                  <a:lnTo>
                    <a:pt x="3284" y="1771"/>
                  </a:lnTo>
                  <a:lnTo>
                    <a:pt x="3288" y="1770"/>
                  </a:lnTo>
                  <a:lnTo>
                    <a:pt x="3291" y="1769"/>
                  </a:lnTo>
                  <a:lnTo>
                    <a:pt x="3294" y="1766"/>
                  </a:lnTo>
                  <a:lnTo>
                    <a:pt x="3296" y="1762"/>
                  </a:lnTo>
                  <a:lnTo>
                    <a:pt x="3298" y="1753"/>
                  </a:lnTo>
                  <a:lnTo>
                    <a:pt x="3299" y="1739"/>
                  </a:lnTo>
                  <a:lnTo>
                    <a:pt x="3300" y="1723"/>
                  </a:lnTo>
                  <a:lnTo>
                    <a:pt x="3299" y="1706"/>
                  </a:lnTo>
                  <a:lnTo>
                    <a:pt x="3299" y="1688"/>
                  </a:lnTo>
                  <a:lnTo>
                    <a:pt x="3299" y="1668"/>
                  </a:lnTo>
                  <a:lnTo>
                    <a:pt x="3299" y="1649"/>
                  </a:lnTo>
                  <a:lnTo>
                    <a:pt x="3302" y="1629"/>
                  </a:lnTo>
                  <a:lnTo>
                    <a:pt x="3306" y="1609"/>
                  </a:lnTo>
                  <a:lnTo>
                    <a:pt x="3310" y="1588"/>
                  </a:lnTo>
                  <a:lnTo>
                    <a:pt x="3314" y="1567"/>
                  </a:lnTo>
                  <a:lnTo>
                    <a:pt x="3317" y="1547"/>
                  </a:lnTo>
                  <a:lnTo>
                    <a:pt x="3320" y="1527"/>
                  </a:lnTo>
                  <a:lnTo>
                    <a:pt x="3321" y="1508"/>
                  </a:lnTo>
                  <a:lnTo>
                    <a:pt x="3320" y="1486"/>
                  </a:lnTo>
                  <a:lnTo>
                    <a:pt x="3318" y="1463"/>
                  </a:lnTo>
                  <a:lnTo>
                    <a:pt x="3316" y="1438"/>
                  </a:lnTo>
                  <a:lnTo>
                    <a:pt x="3314" y="1413"/>
                  </a:lnTo>
                  <a:lnTo>
                    <a:pt x="3311" y="1390"/>
                  </a:lnTo>
                  <a:lnTo>
                    <a:pt x="3309" y="1370"/>
                  </a:lnTo>
                  <a:lnTo>
                    <a:pt x="3307" y="1355"/>
                  </a:lnTo>
                  <a:lnTo>
                    <a:pt x="3307" y="1346"/>
                  </a:lnTo>
                  <a:lnTo>
                    <a:pt x="3306" y="1341"/>
                  </a:lnTo>
                  <a:lnTo>
                    <a:pt x="3303" y="1339"/>
                  </a:lnTo>
                  <a:lnTo>
                    <a:pt x="3301" y="1338"/>
                  </a:lnTo>
                  <a:lnTo>
                    <a:pt x="3298" y="1340"/>
                  </a:lnTo>
                  <a:lnTo>
                    <a:pt x="3294" y="1342"/>
                  </a:lnTo>
                  <a:lnTo>
                    <a:pt x="3291" y="1347"/>
                  </a:lnTo>
                  <a:lnTo>
                    <a:pt x="3287" y="1354"/>
                  </a:lnTo>
                  <a:lnTo>
                    <a:pt x="3284" y="1361"/>
                  </a:lnTo>
                  <a:lnTo>
                    <a:pt x="3278" y="1378"/>
                  </a:lnTo>
                  <a:lnTo>
                    <a:pt x="3267" y="1410"/>
                  </a:lnTo>
                  <a:lnTo>
                    <a:pt x="3259" y="1430"/>
                  </a:lnTo>
                  <a:lnTo>
                    <a:pt x="3249" y="1452"/>
                  </a:lnTo>
                  <a:lnTo>
                    <a:pt x="3238" y="1474"/>
                  </a:lnTo>
                  <a:lnTo>
                    <a:pt x="3224" y="1497"/>
                  </a:lnTo>
                  <a:lnTo>
                    <a:pt x="3209" y="1520"/>
                  </a:lnTo>
                  <a:lnTo>
                    <a:pt x="3193" y="1542"/>
                  </a:lnTo>
                  <a:lnTo>
                    <a:pt x="3183" y="1553"/>
                  </a:lnTo>
                  <a:lnTo>
                    <a:pt x="3174" y="1562"/>
                  </a:lnTo>
                  <a:lnTo>
                    <a:pt x="3164" y="1571"/>
                  </a:lnTo>
                  <a:lnTo>
                    <a:pt x="3153" y="1581"/>
                  </a:lnTo>
                  <a:lnTo>
                    <a:pt x="3142" y="1588"/>
                  </a:lnTo>
                  <a:lnTo>
                    <a:pt x="3130" y="1595"/>
                  </a:lnTo>
                  <a:lnTo>
                    <a:pt x="3118" y="1602"/>
                  </a:lnTo>
                  <a:lnTo>
                    <a:pt x="3105" y="1607"/>
                  </a:lnTo>
                  <a:lnTo>
                    <a:pt x="3091" y="1611"/>
                  </a:lnTo>
                  <a:lnTo>
                    <a:pt x="3078" y="1615"/>
                  </a:lnTo>
                  <a:lnTo>
                    <a:pt x="3064" y="1616"/>
                  </a:lnTo>
                  <a:lnTo>
                    <a:pt x="3049" y="1617"/>
                  </a:lnTo>
                  <a:lnTo>
                    <a:pt x="2991" y="1616"/>
                  </a:lnTo>
                  <a:lnTo>
                    <a:pt x="2938" y="1614"/>
                  </a:lnTo>
                  <a:lnTo>
                    <a:pt x="2890" y="1610"/>
                  </a:lnTo>
                  <a:lnTo>
                    <a:pt x="2847" y="1606"/>
                  </a:lnTo>
                  <a:lnTo>
                    <a:pt x="2809" y="1600"/>
                  </a:lnTo>
                  <a:lnTo>
                    <a:pt x="2778" y="1595"/>
                  </a:lnTo>
                  <a:lnTo>
                    <a:pt x="2753" y="1591"/>
                  </a:lnTo>
                  <a:lnTo>
                    <a:pt x="2733" y="1588"/>
                  </a:lnTo>
                  <a:lnTo>
                    <a:pt x="2714" y="1586"/>
                  </a:lnTo>
                  <a:lnTo>
                    <a:pt x="2692" y="1586"/>
                  </a:lnTo>
                  <a:lnTo>
                    <a:pt x="2666" y="1586"/>
                  </a:lnTo>
                  <a:lnTo>
                    <a:pt x="2638" y="1586"/>
                  </a:lnTo>
                  <a:lnTo>
                    <a:pt x="2622" y="1585"/>
                  </a:lnTo>
                  <a:lnTo>
                    <a:pt x="2607" y="1584"/>
                  </a:lnTo>
                  <a:lnTo>
                    <a:pt x="2591" y="1582"/>
                  </a:lnTo>
                  <a:lnTo>
                    <a:pt x="2574" y="1579"/>
                  </a:lnTo>
                  <a:lnTo>
                    <a:pt x="2558" y="1575"/>
                  </a:lnTo>
                  <a:lnTo>
                    <a:pt x="2540" y="1571"/>
                  </a:lnTo>
                  <a:lnTo>
                    <a:pt x="2523" y="1565"/>
                  </a:lnTo>
                  <a:lnTo>
                    <a:pt x="2505" y="1559"/>
                  </a:lnTo>
                  <a:lnTo>
                    <a:pt x="2488" y="1551"/>
                  </a:lnTo>
                  <a:lnTo>
                    <a:pt x="2473" y="1543"/>
                  </a:lnTo>
                  <a:lnTo>
                    <a:pt x="2460" y="1537"/>
                  </a:lnTo>
                  <a:lnTo>
                    <a:pt x="2449" y="1531"/>
                  </a:lnTo>
                  <a:lnTo>
                    <a:pt x="2439" y="1526"/>
                  </a:lnTo>
                  <a:lnTo>
                    <a:pt x="2429" y="1521"/>
                  </a:lnTo>
                  <a:lnTo>
                    <a:pt x="2420" y="1518"/>
                  </a:lnTo>
                  <a:lnTo>
                    <a:pt x="2409" y="1515"/>
                  </a:lnTo>
                  <a:lnTo>
                    <a:pt x="2399" y="1513"/>
                  </a:lnTo>
                  <a:lnTo>
                    <a:pt x="2387" y="1511"/>
                  </a:lnTo>
                  <a:lnTo>
                    <a:pt x="2377" y="1511"/>
                  </a:lnTo>
                  <a:lnTo>
                    <a:pt x="2365" y="1510"/>
                  </a:lnTo>
                  <a:lnTo>
                    <a:pt x="2354" y="1509"/>
                  </a:lnTo>
                  <a:lnTo>
                    <a:pt x="2343" y="1508"/>
                  </a:lnTo>
                  <a:lnTo>
                    <a:pt x="2332" y="1505"/>
                  </a:lnTo>
                  <a:lnTo>
                    <a:pt x="2321" y="1499"/>
                  </a:lnTo>
                  <a:lnTo>
                    <a:pt x="2302" y="1491"/>
                  </a:lnTo>
                  <a:lnTo>
                    <a:pt x="2266" y="1478"/>
                  </a:lnTo>
                  <a:lnTo>
                    <a:pt x="2218" y="1461"/>
                  </a:lnTo>
                  <a:lnTo>
                    <a:pt x="2159" y="1443"/>
                  </a:lnTo>
                  <a:lnTo>
                    <a:pt x="2128" y="1435"/>
                  </a:lnTo>
                  <a:lnTo>
                    <a:pt x="2095" y="1426"/>
                  </a:lnTo>
                  <a:lnTo>
                    <a:pt x="2060" y="1418"/>
                  </a:lnTo>
                  <a:lnTo>
                    <a:pt x="2026" y="1411"/>
                  </a:lnTo>
                  <a:lnTo>
                    <a:pt x="1990" y="1406"/>
                  </a:lnTo>
                  <a:lnTo>
                    <a:pt x="1956" y="1402"/>
                  </a:lnTo>
                  <a:lnTo>
                    <a:pt x="1921" y="1398"/>
                  </a:lnTo>
                  <a:lnTo>
                    <a:pt x="1888" y="1397"/>
                  </a:lnTo>
                  <a:lnTo>
                    <a:pt x="1888" y="14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  <p:sp>
          <p:nvSpPr>
            <p:cNvPr id="3081" name="Freeform 232"/>
            <p:cNvSpPr>
              <a:spLocks/>
            </p:cNvSpPr>
            <p:nvPr/>
          </p:nvSpPr>
          <p:spPr bwMode="auto">
            <a:xfrm>
              <a:off x="5373" y="4079"/>
              <a:ext cx="179" cy="111"/>
            </a:xfrm>
            <a:custGeom>
              <a:avLst/>
              <a:gdLst>
                <a:gd name="T0" fmla="*/ 0 w 2145"/>
                <a:gd name="T1" fmla="*/ 0 h 1334"/>
                <a:gd name="T2" fmla="*/ 0 w 2145"/>
                <a:gd name="T3" fmla="*/ 0 h 1334"/>
                <a:gd name="T4" fmla="*/ 0 w 2145"/>
                <a:gd name="T5" fmla="*/ 0 h 1334"/>
                <a:gd name="T6" fmla="*/ 0 w 2145"/>
                <a:gd name="T7" fmla="*/ 0 h 1334"/>
                <a:gd name="T8" fmla="*/ 0 w 2145"/>
                <a:gd name="T9" fmla="*/ 0 h 1334"/>
                <a:gd name="T10" fmla="*/ 0 w 2145"/>
                <a:gd name="T11" fmla="*/ 0 h 1334"/>
                <a:gd name="T12" fmla="*/ 0 w 2145"/>
                <a:gd name="T13" fmla="*/ 0 h 1334"/>
                <a:gd name="T14" fmla="*/ 0 w 2145"/>
                <a:gd name="T15" fmla="*/ 0 h 1334"/>
                <a:gd name="T16" fmla="*/ 0 w 2145"/>
                <a:gd name="T17" fmla="*/ 0 h 1334"/>
                <a:gd name="T18" fmla="*/ 0 w 2145"/>
                <a:gd name="T19" fmla="*/ 0 h 1334"/>
                <a:gd name="T20" fmla="*/ 0 w 2145"/>
                <a:gd name="T21" fmla="*/ 0 h 1334"/>
                <a:gd name="T22" fmla="*/ 0 w 2145"/>
                <a:gd name="T23" fmla="*/ 0 h 1334"/>
                <a:gd name="T24" fmla="*/ 0 w 2145"/>
                <a:gd name="T25" fmla="*/ 0 h 1334"/>
                <a:gd name="T26" fmla="*/ 0 w 2145"/>
                <a:gd name="T27" fmla="*/ 0 h 1334"/>
                <a:gd name="T28" fmla="*/ 0 w 2145"/>
                <a:gd name="T29" fmla="*/ 0 h 1334"/>
                <a:gd name="T30" fmla="*/ 0 w 2145"/>
                <a:gd name="T31" fmla="*/ 0 h 1334"/>
                <a:gd name="T32" fmla="*/ 0 w 2145"/>
                <a:gd name="T33" fmla="*/ 0 h 1334"/>
                <a:gd name="T34" fmla="*/ 0 w 2145"/>
                <a:gd name="T35" fmla="*/ 0 h 1334"/>
                <a:gd name="T36" fmla="*/ 0 w 2145"/>
                <a:gd name="T37" fmla="*/ 0 h 1334"/>
                <a:gd name="T38" fmla="*/ 0 w 2145"/>
                <a:gd name="T39" fmla="*/ 0 h 1334"/>
                <a:gd name="T40" fmla="*/ 0 w 2145"/>
                <a:gd name="T41" fmla="*/ 0 h 1334"/>
                <a:gd name="T42" fmla="*/ 0 w 2145"/>
                <a:gd name="T43" fmla="*/ 0 h 1334"/>
                <a:gd name="T44" fmla="*/ 0 w 2145"/>
                <a:gd name="T45" fmla="*/ 0 h 1334"/>
                <a:gd name="T46" fmla="*/ 0 w 2145"/>
                <a:gd name="T47" fmla="*/ 0 h 1334"/>
                <a:gd name="T48" fmla="*/ 0 w 2145"/>
                <a:gd name="T49" fmla="*/ 0 h 1334"/>
                <a:gd name="T50" fmla="*/ 0 w 2145"/>
                <a:gd name="T51" fmla="*/ 0 h 1334"/>
                <a:gd name="T52" fmla="*/ 0 w 2145"/>
                <a:gd name="T53" fmla="*/ 0 h 1334"/>
                <a:gd name="T54" fmla="*/ 0 w 2145"/>
                <a:gd name="T55" fmla="*/ 0 h 1334"/>
                <a:gd name="T56" fmla="*/ 0 w 2145"/>
                <a:gd name="T57" fmla="*/ 0 h 1334"/>
                <a:gd name="T58" fmla="*/ 0 w 2145"/>
                <a:gd name="T59" fmla="*/ 0 h 1334"/>
                <a:gd name="T60" fmla="*/ 0 w 2145"/>
                <a:gd name="T61" fmla="*/ 0 h 1334"/>
                <a:gd name="T62" fmla="*/ 0 w 2145"/>
                <a:gd name="T63" fmla="*/ 0 h 1334"/>
                <a:gd name="T64" fmla="*/ 0 w 2145"/>
                <a:gd name="T65" fmla="*/ 0 h 1334"/>
                <a:gd name="T66" fmla="*/ 0 w 2145"/>
                <a:gd name="T67" fmla="*/ 0 h 1334"/>
                <a:gd name="T68" fmla="*/ 0 w 2145"/>
                <a:gd name="T69" fmla="*/ 0 h 1334"/>
                <a:gd name="T70" fmla="*/ 0 w 2145"/>
                <a:gd name="T71" fmla="*/ 0 h 1334"/>
                <a:gd name="T72" fmla="*/ 0 w 2145"/>
                <a:gd name="T73" fmla="*/ 0 h 1334"/>
                <a:gd name="T74" fmla="*/ 0 w 2145"/>
                <a:gd name="T75" fmla="*/ 0 h 1334"/>
                <a:gd name="T76" fmla="*/ 0 w 2145"/>
                <a:gd name="T77" fmla="*/ 0 h 1334"/>
                <a:gd name="T78" fmla="*/ 0 w 2145"/>
                <a:gd name="T79" fmla="*/ 0 h 1334"/>
                <a:gd name="T80" fmla="*/ 0 w 2145"/>
                <a:gd name="T81" fmla="*/ 0 h 1334"/>
                <a:gd name="T82" fmla="*/ 0 w 2145"/>
                <a:gd name="T83" fmla="*/ 0 h 1334"/>
                <a:gd name="T84" fmla="*/ 0 w 2145"/>
                <a:gd name="T85" fmla="*/ 0 h 1334"/>
                <a:gd name="T86" fmla="*/ 0 w 2145"/>
                <a:gd name="T87" fmla="*/ 0 h 1334"/>
                <a:gd name="T88" fmla="*/ 0 w 2145"/>
                <a:gd name="T89" fmla="*/ 0 h 1334"/>
                <a:gd name="T90" fmla="*/ 0 w 2145"/>
                <a:gd name="T91" fmla="*/ 0 h 1334"/>
                <a:gd name="T92" fmla="*/ 0 w 2145"/>
                <a:gd name="T93" fmla="*/ 0 h 1334"/>
                <a:gd name="T94" fmla="*/ 0 w 2145"/>
                <a:gd name="T95" fmla="*/ 0 h 1334"/>
                <a:gd name="T96" fmla="*/ 0 w 2145"/>
                <a:gd name="T97" fmla="*/ 0 h 1334"/>
                <a:gd name="T98" fmla="*/ 0 w 2145"/>
                <a:gd name="T99" fmla="*/ 0 h 1334"/>
                <a:gd name="T100" fmla="*/ 0 w 2145"/>
                <a:gd name="T101" fmla="*/ 0 h 1334"/>
                <a:gd name="T102" fmla="*/ 0 w 2145"/>
                <a:gd name="T103" fmla="*/ 0 h 1334"/>
                <a:gd name="T104" fmla="*/ 0 w 2145"/>
                <a:gd name="T105" fmla="*/ 0 h 1334"/>
                <a:gd name="T106" fmla="*/ 0 w 2145"/>
                <a:gd name="T107" fmla="*/ 0 h 1334"/>
                <a:gd name="T108" fmla="*/ 0 w 2145"/>
                <a:gd name="T109" fmla="*/ 0 h 13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145" h="1334">
                  <a:moveTo>
                    <a:pt x="1580" y="955"/>
                  </a:moveTo>
                  <a:lnTo>
                    <a:pt x="1441" y="955"/>
                  </a:lnTo>
                  <a:lnTo>
                    <a:pt x="1433" y="955"/>
                  </a:lnTo>
                  <a:lnTo>
                    <a:pt x="1426" y="954"/>
                  </a:lnTo>
                  <a:lnTo>
                    <a:pt x="1419" y="952"/>
                  </a:lnTo>
                  <a:lnTo>
                    <a:pt x="1411" y="949"/>
                  </a:lnTo>
                  <a:lnTo>
                    <a:pt x="1403" y="946"/>
                  </a:lnTo>
                  <a:lnTo>
                    <a:pt x="1396" y="942"/>
                  </a:lnTo>
                  <a:lnTo>
                    <a:pt x="1390" y="937"/>
                  </a:lnTo>
                  <a:lnTo>
                    <a:pt x="1383" y="931"/>
                  </a:lnTo>
                  <a:lnTo>
                    <a:pt x="1377" y="925"/>
                  </a:lnTo>
                  <a:lnTo>
                    <a:pt x="1371" y="919"/>
                  </a:lnTo>
                  <a:lnTo>
                    <a:pt x="1367" y="910"/>
                  </a:lnTo>
                  <a:lnTo>
                    <a:pt x="1362" y="902"/>
                  </a:lnTo>
                  <a:lnTo>
                    <a:pt x="1358" y="893"/>
                  </a:lnTo>
                  <a:lnTo>
                    <a:pt x="1356" y="883"/>
                  </a:lnTo>
                  <a:lnTo>
                    <a:pt x="1354" y="872"/>
                  </a:lnTo>
                  <a:lnTo>
                    <a:pt x="1354" y="860"/>
                  </a:lnTo>
                  <a:lnTo>
                    <a:pt x="1354" y="412"/>
                  </a:lnTo>
                  <a:lnTo>
                    <a:pt x="1353" y="389"/>
                  </a:lnTo>
                  <a:lnTo>
                    <a:pt x="1351" y="366"/>
                  </a:lnTo>
                  <a:lnTo>
                    <a:pt x="1348" y="343"/>
                  </a:lnTo>
                  <a:lnTo>
                    <a:pt x="1344" y="321"/>
                  </a:lnTo>
                  <a:lnTo>
                    <a:pt x="1338" y="300"/>
                  </a:lnTo>
                  <a:lnTo>
                    <a:pt x="1332" y="279"/>
                  </a:lnTo>
                  <a:lnTo>
                    <a:pt x="1325" y="260"/>
                  </a:lnTo>
                  <a:lnTo>
                    <a:pt x="1315" y="240"/>
                  </a:lnTo>
                  <a:lnTo>
                    <a:pt x="1306" y="221"/>
                  </a:lnTo>
                  <a:lnTo>
                    <a:pt x="1296" y="203"/>
                  </a:lnTo>
                  <a:lnTo>
                    <a:pt x="1285" y="186"/>
                  </a:lnTo>
                  <a:lnTo>
                    <a:pt x="1273" y="170"/>
                  </a:lnTo>
                  <a:lnTo>
                    <a:pt x="1260" y="153"/>
                  </a:lnTo>
                  <a:lnTo>
                    <a:pt x="1246" y="139"/>
                  </a:lnTo>
                  <a:lnTo>
                    <a:pt x="1233" y="124"/>
                  </a:lnTo>
                  <a:lnTo>
                    <a:pt x="1217" y="111"/>
                  </a:lnTo>
                  <a:lnTo>
                    <a:pt x="1203" y="97"/>
                  </a:lnTo>
                  <a:lnTo>
                    <a:pt x="1187" y="86"/>
                  </a:lnTo>
                  <a:lnTo>
                    <a:pt x="1170" y="74"/>
                  </a:lnTo>
                  <a:lnTo>
                    <a:pt x="1153" y="64"/>
                  </a:lnTo>
                  <a:lnTo>
                    <a:pt x="1136" y="53"/>
                  </a:lnTo>
                  <a:lnTo>
                    <a:pt x="1119" y="45"/>
                  </a:lnTo>
                  <a:lnTo>
                    <a:pt x="1101" y="37"/>
                  </a:lnTo>
                  <a:lnTo>
                    <a:pt x="1083" y="29"/>
                  </a:lnTo>
                  <a:lnTo>
                    <a:pt x="1065" y="22"/>
                  </a:lnTo>
                  <a:lnTo>
                    <a:pt x="1047" y="17"/>
                  </a:lnTo>
                  <a:lnTo>
                    <a:pt x="1028" y="12"/>
                  </a:lnTo>
                  <a:lnTo>
                    <a:pt x="1009" y="8"/>
                  </a:lnTo>
                  <a:lnTo>
                    <a:pt x="991" y="4"/>
                  </a:lnTo>
                  <a:lnTo>
                    <a:pt x="973" y="2"/>
                  </a:lnTo>
                  <a:lnTo>
                    <a:pt x="954" y="1"/>
                  </a:lnTo>
                  <a:lnTo>
                    <a:pt x="936" y="0"/>
                  </a:lnTo>
                  <a:lnTo>
                    <a:pt x="906" y="1"/>
                  </a:lnTo>
                  <a:lnTo>
                    <a:pt x="878" y="4"/>
                  </a:lnTo>
                  <a:lnTo>
                    <a:pt x="863" y="6"/>
                  </a:lnTo>
                  <a:lnTo>
                    <a:pt x="848" y="10"/>
                  </a:lnTo>
                  <a:lnTo>
                    <a:pt x="835" y="13"/>
                  </a:lnTo>
                  <a:lnTo>
                    <a:pt x="821" y="17"/>
                  </a:lnTo>
                  <a:lnTo>
                    <a:pt x="807" y="21"/>
                  </a:lnTo>
                  <a:lnTo>
                    <a:pt x="793" y="26"/>
                  </a:lnTo>
                  <a:lnTo>
                    <a:pt x="781" y="33"/>
                  </a:lnTo>
                  <a:lnTo>
                    <a:pt x="767" y="39"/>
                  </a:lnTo>
                  <a:lnTo>
                    <a:pt x="753" y="45"/>
                  </a:lnTo>
                  <a:lnTo>
                    <a:pt x="741" y="52"/>
                  </a:lnTo>
                  <a:lnTo>
                    <a:pt x="728" y="61"/>
                  </a:lnTo>
                  <a:lnTo>
                    <a:pt x="716" y="69"/>
                  </a:lnTo>
                  <a:lnTo>
                    <a:pt x="703" y="78"/>
                  </a:lnTo>
                  <a:lnTo>
                    <a:pt x="691" y="88"/>
                  </a:lnTo>
                  <a:lnTo>
                    <a:pt x="678" y="98"/>
                  </a:lnTo>
                  <a:lnTo>
                    <a:pt x="667" y="110"/>
                  </a:lnTo>
                  <a:lnTo>
                    <a:pt x="655" y="121"/>
                  </a:lnTo>
                  <a:lnTo>
                    <a:pt x="644" y="134"/>
                  </a:lnTo>
                  <a:lnTo>
                    <a:pt x="632" y="146"/>
                  </a:lnTo>
                  <a:lnTo>
                    <a:pt x="621" y="160"/>
                  </a:lnTo>
                  <a:lnTo>
                    <a:pt x="610" y="174"/>
                  </a:lnTo>
                  <a:lnTo>
                    <a:pt x="599" y="190"/>
                  </a:lnTo>
                  <a:lnTo>
                    <a:pt x="588" y="205"/>
                  </a:lnTo>
                  <a:lnTo>
                    <a:pt x="578" y="221"/>
                  </a:lnTo>
                  <a:lnTo>
                    <a:pt x="567" y="239"/>
                  </a:lnTo>
                  <a:lnTo>
                    <a:pt x="558" y="256"/>
                  </a:lnTo>
                  <a:lnTo>
                    <a:pt x="549" y="275"/>
                  </a:lnTo>
                  <a:lnTo>
                    <a:pt x="539" y="294"/>
                  </a:lnTo>
                  <a:lnTo>
                    <a:pt x="539" y="35"/>
                  </a:lnTo>
                  <a:lnTo>
                    <a:pt x="0" y="35"/>
                  </a:lnTo>
                  <a:lnTo>
                    <a:pt x="0" y="1334"/>
                  </a:lnTo>
                  <a:lnTo>
                    <a:pt x="539" y="1334"/>
                  </a:lnTo>
                  <a:lnTo>
                    <a:pt x="539" y="598"/>
                  </a:lnTo>
                  <a:lnTo>
                    <a:pt x="539" y="581"/>
                  </a:lnTo>
                  <a:lnTo>
                    <a:pt x="539" y="565"/>
                  </a:lnTo>
                  <a:lnTo>
                    <a:pt x="541" y="548"/>
                  </a:lnTo>
                  <a:lnTo>
                    <a:pt x="543" y="531"/>
                  </a:lnTo>
                  <a:lnTo>
                    <a:pt x="545" y="515"/>
                  </a:lnTo>
                  <a:lnTo>
                    <a:pt x="550" y="499"/>
                  </a:lnTo>
                  <a:lnTo>
                    <a:pt x="554" y="484"/>
                  </a:lnTo>
                  <a:lnTo>
                    <a:pt x="560" y="470"/>
                  </a:lnTo>
                  <a:lnTo>
                    <a:pt x="566" y="457"/>
                  </a:lnTo>
                  <a:lnTo>
                    <a:pt x="575" y="446"/>
                  </a:lnTo>
                  <a:lnTo>
                    <a:pt x="580" y="441"/>
                  </a:lnTo>
                  <a:lnTo>
                    <a:pt x="585" y="435"/>
                  </a:lnTo>
                  <a:lnTo>
                    <a:pt x="590" y="431"/>
                  </a:lnTo>
                  <a:lnTo>
                    <a:pt x="596" y="427"/>
                  </a:lnTo>
                  <a:lnTo>
                    <a:pt x="602" y="423"/>
                  </a:lnTo>
                  <a:lnTo>
                    <a:pt x="609" y="420"/>
                  </a:lnTo>
                  <a:lnTo>
                    <a:pt x="615" y="417"/>
                  </a:lnTo>
                  <a:lnTo>
                    <a:pt x="623" y="415"/>
                  </a:lnTo>
                  <a:lnTo>
                    <a:pt x="631" y="413"/>
                  </a:lnTo>
                  <a:lnTo>
                    <a:pt x="639" y="411"/>
                  </a:lnTo>
                  <a:lnTo>
                    <a:pt x="648" y="411"/>
                  </a:lnTo>
                  <a:lnTo>
                    <a:pt x="657" y="409"/>
                  </a:lnTo>
                  <a:lnTo>
                    <a:pt x="667" y="411"/>
                  </a:lnTo>
                  <a:lnTo>
                    <a:pt x="676" y="411"/>
                  </a:lnTo>
                  <a:lnTo>
                    <a:pt x="684" y="413"/>
                  </a:lnTo>
                  <a:lnTo>
                    <a:pt x="693" y="415"/>
                  </a:lnTo>
                  <a:lnTo>
                    <a:pt x="700" y="417"/>
                  </a:lnTo>
                  <a:lnTo>
                    <a:pt x="707" y="420"/>
                  </a:lnTo>
                  <a:lnTo>
                    <a:pt x="714" y="423"/>
                  </a:lnTo>
                  <a:lnTo>
                    <a:pt x="721" y="427"/>
                  </a:lnTo>
                  <a:lnTo>
                    <a:pt x="732" y="435"/>
                  </a:lnTo>
                  <a:lnTo>
                    <a:pt x="743" y="446"/>
                  </a:lnTo>
                  <a:lnTo>
                    <a:pt x="752" y="457"/>
                  </a:lnTo>
                  <a:lnTo>
                    <a:pt x="760" y="471"/>
                  </a:lnTo>
                  <a:lnTo>
                    <a:pt x="766" y="484"/>
                  </a:lnTo>
                  <a:lnTo>
                    <a:pt x="772" y="499"/>
                  </a:lnTo>
                  <a:lnTo>
                    <a:pt x="776" y="515"/>
                  </a:lnTo>
                  <a:lnTo>
                    <a:pt x="779" y="531"/>
                  </a:lnTo>
                  <a:lnTo>
                    <a:pt x="783" y="548"/>
                  </a:lnTo>
                  <a:lnTo>
                    <a:pt x="784" y="565"/>
                  </a:lnTo>
                  <a:lnTo>
                    <a:pt x="785" y="581"/>
                  </a:lnTo>
                  <a:lnTo>
                    <a:pt x="786" y="598"/>
                  </a:lnTo>
                  <a:lnTo>
                    <a:pt x="786" y="944"/>
                  </a:lnTo>
                  <a:lnTo>
                    <a:pt x="786" y="961"/>
                  </a:lnTo>
                  <a:lnTo>
                    <a:pt x="788" y="980"/>
                  </a:lnTo>
                  <a:lnTo>
                    <a:pt x="790" y="998"/>
                  </a:lnTo>
                  <a:lnTo>
                    <a:pt x="794" y="1016"/>
                  </a:lnTo>
                  <a:lnTo>
                    <a:pt x="798" y="1033"/>
                  </a:lnTo>
                  <a:lnTo>
                    <a:pt x="805" y="1051"/>
                  </a:lnTo>
                  <a:lnTo>
                    <a:pt x="811" y="1068"/>
                  </a:lnTo>
                  <a:lnTo>
                    <a:pt x="818" y="1085"/>
                  </a:lnTo>
                  <a:lnTo>
                    <a:pt x="826" y="1102"/>
                  </a:lnTo>
                  <a:lnTo>
                    <a:pt x="836" y="1119"/>
                  </a:lnTo>
                  <a:lnTo>
                    <a:pt x="846" y="1135"/>
                  </a:lnTo>
                  <a:lnTo>
                    <a:pt x="857" y="1151"/>
                  </a:lnTo>
                  <a:lnTo>
                    <a:pt x="868" y="1166"/>
                  </a:lnTo>
                  <a:lnTo>
                    <a:pt x="881" y="1182"/>
                  </a:lnTo>
                  <a:lnTo>
                    <a:pt x="894" y="1197"/>
                  </a:lnTo>
                  <a:lnTo>
                    <a:pt x="908" y="1210"/>
                  </a:lnTo>
                  <a:lnTo>
                    <a:pt x="923" y="1224"/>
                  </a:lnTo>
                  <a:lnTo>
                    <a:pt x="938" y="1237"/>
                  </a:lnTo>
                  <a:lnTo>
                    <a:pt x="955" y="1249"/>
                  </a:lnTo>
                  <a:lnTo>
                    <a:pt x="971" y="1261"/>
                  </a:lnTo>
                  <a:lnTo>
                    <a:pt x="988" y="1272"/>
                  </a:lnTo>
                  <a:lnTo>
                    <a:pt x="1006" y="1282"/>
                  </a:lnTo>
                  <a:lnTo>
                    <a:pt x="1025" y="1291"/>
                  </a:lnTo>
                  <a:lnTo>
                    <a:pt x="1044" y="1300"/>
                  </a:lnTo>
                  <a:lnTo>
                    <a:pt x="1063" y="1308"/>
                  </a:lnTo>
                  <a:lnTo>
                    <a:pt x="1082" y="1314"/>
                  </a:lnTo>
                  <a:lnTo>
                    <a:pt x="1103" y="1321"/>
                  </a:lnTo>
                  <a:lnTo>
                    <a:pt x="1124" y="1326"/>
                  </a:lnTo>
                  <a:lnTo>
                    <a:pt x="1145" y="1329"/>
                  </a:lnTo>
                  <a:lnTo>
                    <a:pt x="1167" y="1332"/>
                  </a:lnTo>
                  <a:lnTo>
                    <a:pt x="1189" y="1334"/>
                  </a:lnTo>
                  <a:lnTo>
                    <a:pt x="1211" y="1334"/>
                  </a:lnTo>
                  <a:lnTo>
                    <a:pt x="2145" y="1334"/>
                  </a:lnTo>
                  <a:lnTo>
                    <a:pt x="2145" y="35"/>
                  </a:lnTo>
                  <a:lnTo>
                    <a:pt x="1580" y="35"/>
                  </a:lnTo>
                  <a:lnTo>
                    <a:pt x="1580" y="9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  <p:sp>
          <p:nvSpPr>
            <p:cNvPr id="3082" name="Freeform 233"/>
            <p:cNvSpPr>
              <a:spLocks noEditPoints="1"/>
            </p:cNvSpPr>
            <p:nvPr/>
          </p:nvSpPr>
          <p:spPr bwMode="auto">
            <a:xfrm>
              <a:off x="4607" y="4040"/>
              <a:ext cx="539" cy="153"/>
            </a:xfrm>
            <a:custGeom>
              <a:avLst/>
              <a:gdLst>
                <a:gd name="T0" fmla="*/ 0 w 6476"/>
                <a:gd name="T1" fmla="*/ 0 h 1840"/>
                <a:gd name="T2" fmla="*/ 0 w 6476"/>
                <a:gd name="T3" fmla="*/ 0 h 1840"/>
                <a:gd name="T4" fmla="*/ 0 w 6476"/>
                <a:gd name="T5" fmla="*/ 0 h 1840"/>
                <a:gd name="T6" fmla="*/ 0 w 6476"/>
                <a:gd name="T7" fmla="*/ 0 h 1840"/>
                <a:gd name="T8" fmla="*/ 0 w 6476"/>
                <a:gd name="T9" fmla="*/ 0 h 1840"/>
                <a:gd name="T10" fmla="*/ 0 w 6476"/>
                <a:gd name="T11" fmla="*/ 0 h 1840"/>
                <a:gd name="T12" fmla="*/ 0 w 6476"/>
                <a:gd name="T13" fmla="*/ 0 h 1840"/>
                <a:gd name="T14" fmla="*/ 0 w 6476"/>
                <a:gd name="T15" fmla="*/ 0 h 1840"/>
                <a:gd name="T16" fmla="*/ 0 w 6476"/>
                <a:gd name="T17" fmla="*/ 0 h 1840"/>
                <a:gd name="T18" fmla="*/ 0 w 6476"/>
                <a:gd name="T19" fmla="*/ 0 h 1840"/>
                <a:gd name="T20" fmla="*/ 0 w 6476"/>
                <a:gd name="T21" fmla="*/ 0 h 1840"/>
                <a:gd name="T22" fmla="*/ 0 w 6476"/>
                <a:gd name="T23" fmla="*/ 0 h 1840"/>
                <a:gd name="T24" fmla="*/ 0 w 6476"/>
                <a:gd name="T25" fmla="*/ 0 h 1840"/>
                <a:gd name="T26" fmla="*/ 0 w 6476"/>
                <a:gd name="T27" fmla="*/ 0 h 1840"/>
                <a:gd name="T28" fmla="*/ 0 w 6476"/>
                <a:gd name="T29" fmla="*/ 0 h 1840"/>
                <a:gd name="T30" fmla="*/ 0 w 6476"/>
                <a:gd name="T31" fmla="*/ 0 h 1840"/>
                <a:gd name="T32" fmla="*/ 0 w 6476"/>
                <a:gd name="T33" fmla="*/ 0 h 1840"/>
                <a:gd name="T34" fmla="*/ 0 w 6476"/>
                <a:gd name="T35" fmla="*/ 0 h 1840"/>
                <a:gd name="T36" fmla="*/ 0 w 6476"/>
                <a:gd name="T37" fmla="*/ 0 h 1840"/>
                <a:gd name="T38" fmla="*/ 0 w 6476"/>
                <a:gd name="T39" fmla="*/ 0 h 1840"/>
                <a:gd name="T40" fmla="*/ 0 w 6476"/>
                <a:gd name="T41" fmla="*/ 0 h 1840"/>
                <a:gd name="T42" fmla="*/ 0 w 6476"/>
                <a:gd name="T43" fmla="*/ 0 h 1840"/>
                <a:gd name="T44" fmla="*/ 0 w 6476"/>
                <a:gd name="T45" fmla="*/ 0 h 1840"/>
                <a:gd name="T46" fmla="*/ 0 w 6476"/>
                <a:gd name="T47" fmla="*/ 0 h 1840"/>
                <a:gd name="T48" fmla="*/ 0 w 6476"/>
                <a:gd name="T49" fmla="*/ 0 h 1840"/>
                <a:gd name="T50" fmla="*/ 0 w 6476"/>
                <a:gd name="T51" fmla="*/ 0 h 1840"/>
                <a:gd name="T52" fmla="*/ 0 w 6476"/>
                <a:gd name="T53" fmla="*/ 0 h 1840"/>
                <a:gd name="T54" fmla="*/ 0 w 6476"/>
                <a:gd name="T55" fmla="*/ 0 h 1840"/>
                <a:gd name="T56" fmla="*/ 0 w 6476"/>
                <a:gd name="T57" fmla="*/ 0 h 1840"/>
                <a:gd name="T58" fmla="*/ 0 w 6476"/>
                <a:gd name="T59" fmla="*/ 0 h 1840"/>
                <a:gd name="T60" fmla="*/ 0 w 6476"/>
                <a:gd name="T61" fmla="*/ 0 h 1840"/>
                <a:gd name="T62" fmla="*/ 0 w 6476"/>
                <a:gd name="T63" fmla="*/ 0 h 1840"/>
                <a:gd name="T64" fmla="*/ 0 w 6476"/>
                <a:gd name="T65" fmla="*/ 0 h 1840"/>
                <a:gd name="T66" fmla="*/ 0 w 6476"/>
                <a:gd name="T67" fmla="*/ 0 h 1840"/>
                <a:gd name="T68" fmla="*/ 0 w 6476"/>
                <a:gd name="T69" fmla="*/ 0 h 1840"/>
                <a:gd name="T70" fmla="*/ 0 w 6476"/>
                <a:gd name="T71" fmla="*/ 0 h 1840"/>
                <a:gd name="T72" fmla="*/ 0 w 6476"/>
                <a:gd name="T73" fmla="*/ 0 h 1840"/>
                <a:gd name="T74" fmla="*/ 0 w 6476"/>
                <a:gd name="T75" fmla="*/ 0 h 1840"/>
                <a:gd name="T76" fmla="*/ 0 w 6476"/>
                <a:gd name="T77" fmla="*/ 0 h 1840"/>
                <a:gd name="T78" fmla="*/ 0 w 6476"/>
                <a:gd name="T79" fmla="*/ 0 h 1840"/>
                <a:gd name="T80" fmla="*/ 0 w 6476"/>
                <a:gd name="T81" fmla="*/ 0 h 1840"/>
                <a:gd name="T82" fmla="*/ 0 w 6476"/>
                <a:gd name="T83" fmla="*/ 0 h 1840"/>
                <a:gd name="T84" fmla="*/ 0 w 6476"/>
                <a:gd name="T85" fmla="*/ 0 h 1840"/>
                <a:gd name="T86" fmla="*/ 0 w 6476"/>
                <a:gd name="T87" fmla="*/ 0 h 1840"/>
                <a:gd name="T88" fmla="*/ 0 w 6476"/>
                <a:gd name="T89" fmla="*/ 0 h 1840"/>
                <a:gd name="T90" fmla="*/ 0 w 6476"/>
                <a:gd name="T91" fmla="*/ 0 h 1840"/>
                <a:gd name="T92" fmla="*/ 0 w 6476"/>
                <a:gd name="T93" fmla="*/ 0 h 1840"/>
                <a:gd name="T94" fmla="*/ 0 w 6476"/>
                <a:gd name="T95" fmla="*/ 0 h 1840"/>
                <a:gd name="T96" fmla="*/ 0 w 6476"/>
                <a:gd name="T97" fmla="*/ 0 h 1840"/>
                <a:gd name="T98" fmla="*/ 0 w 6476"/>
                <a:gd name="T99" fmla="*/ 0 h 1840"/>
                <a:gd name="T100" fmla="*/ 0 w 6476"/>
                <a:gd name="T101" fmla="*/ 0 h 1840"/>
                <a:gd name="T102" fmla="*/ 0 w 6476"/>
                <a:gd name="T103" fmla="*/ 0 h 1840"/>
                <a:gd name="T104" fmla="*/ 0 w 6476"/>
                <a:gd name="T105" fmla="*/ 0 h 1840"/>
                <a:gd name="T106" fmla="*/ 0 w 6476"/>
                <a:gd name="T107" fmla="*/ 0 h 1840"/>
                <a:gd name="T108" fmla="*/ 0 w 6476"/>
                <a:gd name="T109" fmla="*/ 0 h 1840"/>
                <a:gd name="T110" fmla="*/ 0 w 6476"/>
                <a:gd name="T111" fmla="*/ 0 h 1840"/>
                <a:gd name="T112" fmla="*/ 0 w 6476"/>
                <a:gd name="T113" fmla="*/ 0 h 1840"/>
                <a:gd name="T114" fmla="*/ 0 w 6476"/>
                <a:gd name="T115" fmla="*/ 0 h 1840"/>
                <a:gd name="T116" fmla="*/ 0 w 6476"/>
                <a:gd name="T117" fmla="*/ 0 h 1840"/>
                <a:gd name="T118" fmla="*/ 0 w 6476"/>
                <a:gd name="T119" fmla="*/ 0 h 1840"/>
                <a:gd name="T120" fmla="*/ 0 w 6476"/>
                <a:gd name="T121" fmla="*/ 0 h 18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476" h="1840">
                  <a:moveTo>
                    <a:pt x="6191" y="0"/>
                  </a:moveTo>
                  <a:lnTo>
                    <a:pt x="5614" y="0"/>
                  </a:lnTo>
                  <a:lnTo>
                    <a:pt x="5614" y="502"/>
                  </a:lnTo>
                  <a:lnTo>
                    <a:pt x="5390" y="502"/>
                  </a:lnTo>
                  <a:lnTo>
                    <a:pt x="5390" y="850"/>
                  </a:lnTo>
                  <a:lnTo>
                    <a:pt x="5614" y="850"/>
                  </a:lnTo>
                  <a:lnTo>
                    <a:pt x="5614" y="1286"/>
                  </a:lnTo>
                  <a:lnTo>
                    <a:pt x="5614" y="1299"/>
                  </a:lnTo>
                  <a:lnTo>
                    <a:pt x="5611" y="1315"/>
                  </a:lnTo>
                  <a:lnTo>
                    <a:pt x="5608" y="1329"/>
                  </a:lnTo>
                  <a:lnTo>
                    <a:pt x="5603" y="1345"/>
                  </a:lnTo>
                  <a:lnTo>
                    <a:pt x="5598" y="1361"/>
                  </a:lnTo>
                  <a:lnTo>
                    <a:pt x="5589" y="1375"/>
                  </a:lnTo>
                  <a:lnTo>
                    <a:pt x="5581" y="1390"/>
                  </a:lnTo>
                  <a:lnTo>
                    <a:pt x="5571" y="1404"/>
                  </a:lnTo>
                  <a:lnTo>
                    <a:pt x="5558" y="1418"/>
                  </a:lnTo>
                  <a:lnTo>
                    <a:pt x="5545" y="1429"/>
                  </a:lnTo>
                  <a:lnTo>
                    <a:pt x="5537" y="1435"/>
                  </a:lnTo>
                  <a:lnTo>
                    <a:pt x="5530" y="1440"/>
                  </a:lnTo>
                  <a:lnTo>
                    <a:pt x="5522" y="1445"/>
                  </a:lnTo>
                  <a:lnTo>
                    <a:pt x="5513" y="1449"/>
                  </a:lnTo>
                  <a:lnTo>
                    <a:pt x="5504" y="1453"/>
                  </a:lnTo>
                  <a:lnTo>
                    <a:pt x="5494" y="1457"/>
                  </a:lnTo>
                  <a:lnTo>
                    <a:pt x="5484" y="1461"/>
                  </a:lnTo>
                  <a:lnTo>
                    <a:pt x="5474" y="1463"/>
                  </a:lnTo>
                  <a:lnTo>
                    <a:pt x="5463" y="1465"/>
                  </a:lnTo>
                  <a:lnTo>
                    <a:pt x="5452" y="1466"/>
                  </a:lnTo>
                  <a:lnTo>
                    <a:pt x="5439" y="1467"/>
                  </a:lnTo>
                  <a:lnTo>
                    <a:pt x="5428" y="1468"/>
                  </a:lnTo>
                  <a:lnTo>
                    <a:pt x="5409" y="1467"/>
                  </a:lnTo>
                  <a:lnTo>
                    <a:pt x="5391" y="1464"/>
                  </a:lnTo>
                  <a:lnTo>
                    <a:pt x="5374" y="1460"/>
                  </a:lnTo>
                  <a:lnTo>
                    <a:pt x="5359" y="1454"/>
                  </a:lnTo>
                  <a:lnTo>
                    <a:pt x="5343" y="1447"/>
                  </a:lnTo>
                  <a:lnTo>
                    <a:pt x="5328" y="1439"/>
                  </a:lnTo>
                  <a:lnTo>
                    <a:pt x="5315" y="1428"/>
                  </a:lnTo>
                  <a:lnTo>
                    <a:pt x="5302" y="1417"/>
                  </a:lnTo>
                  <a:lnTo>
                    <a:pt x="5292" y="1404"/>
                  </a:lnTo>
                  <a:lnTo>
                    <a:pt x="5281" y="1391"/>
                  </a:lnTo>
                  <a:lnTo>
                    <a:pt x="5273" y="1375"/>
                  </a:lnTo>
                  <a:lnTo>
                    <a:pt x="5266" y="1360"/>
                  </a:lnTo>
                  <a:lnTo>
                    <a:pt x="5259" y="1342"/>
                  </a:lnTo>
                  <a:lnTo>
                    <a:pt x="5255" y="1324"/>
                  </a:lnTo>
                  <a:lnTo>
                    <a:pt x="5253" y="1305"/>
                  </a:lnTo>
                  <a:lnTo>
                    <a:pt x="5252" y="1286"/>
                  </a:lnTo>
                  <a:lnTo>
                    <a:pt x="5252" y="2"/>
                  </a:lnTo>
                  <a:lnTo>
                    <a:pt x="4681" y="2"/>
                  </a:lnTo>
                  <a:lnTo>
                    <a:pt x="4681" y="679"/>
                  </a:lnTo>
                  <a:lnTo>
                    <a:pt x="4669" y="659"/>
                  </a:lnTo>
                  <a:lnTo>
                    <a:pt x="4655" y="640"/>
                  </a:lnTo>
                  <a:lnTo>
                    <a:pt x="4642" y="623"/>
                  </a:lnTo>
                  <a:lnTo>
                    <a:pt x="4627" y="608"/>
                  </a:lnTo>
                  <a:lnTo>
                    <a:pt x="4612" y="592"/>
                  </a:lnTo>
                  <a:lnTo>
                    <a:pt x="4596" y="579"/>
                  </a:lnTo>
                  <a:lnTo>
                    <a:pt x="4580" y="566"/>
                  </a:lnTo>
                  <a:lnTo>
                    <a:pt x="4564" y="554"/>
                  </a:lnTo>
                  <a:lnTo>
                    <a:pt x="4547" y="543"/>
                  </a:lnTo>
                  <a:lnTo>
                    <a:pt x="4530" y="533"/>
                  </a:lnTo>
                  <a:lnTo>
                    <a:pt x="4513" y="523"/>
                  </a:lnTo>
                  <a:lnTo>
                    <a:pt x="4497" y="516"/>
                  </a:lnTo>
                  <a:lnTo>
                    <a:pt x="4479" y="508"/>
                  </a:lnTo>
                  <a:lnTo>
                    <a:pt x="4462" y="502"/>
                  </a:lnTo>
                  <a:lnTo>
                    <a:pt x="4445" y="495"/>
                  </a:lnTo>
                  <a:lnTo>
                    <a:pt x="4430" y="490"/>
                  </a:lnTo>
                  <a:lnTo>
                    <a:pt x="4398" y="481"/>
                  </a:lnTo>
                  <a:lnTo>
                    <a:pt x="4369" y="474"/>
                  </a:lnTo>
                  <a:lnTo>
                    <a:pt x="4342" y="469"/>
                  </a:lnTo>
                  <a:lnTo>
                    <a:pt x="4319" y="466"/>
                  </a:lnTo>
                  <a:lnTo>
                    <a:pt x="4286" y="463"/>
                  </a:lnTo>
                  <a:lnTo>
                    <a:pt x="4273" y="463"/>
                  </a:lnTo>
                  <a:lnTo>
                    <a:pt x="4251" y="464"/>
                  </a:lnTo>
                  <a:lnTo>
                    <a:pt x="4223" y="467"/>
                  </a:lnTo>
                  <a:lnTo>
                    <a:pt x="4207" y="469"/>
                  </a:lnTo>
                  <a:lnTo>
                    <a:pt x="4191" y="472"/>
                  </a:lnTo>
                  <a:lnTo>
                    <a:pt x="4173" y="475"/>
                  </a:lnTo>
                  <a:lnTo>
                    <a:pt x="4155" y="481"/>
                  </a:lnTo>
                  <a:lnTo>
                    <a:pt x="4135" y="486"/>
                  </a:lnTo>
                  <a:lnTo>
                    <a:pt x="4115" y="493"/>
                  </a:lnTo>
                  <a:lnTo>
                    <a:pt x="4094" y="500"/>
                  </a:lnTo>
                  <a:lnTo>
                    <a:pt x="4075" y="509"/>
                  </a:lnTo>
                  <a:lnTo>
                    <a:pt x="4053" y="519"/>
                  </a:lnTo>
                  <a:lnTo>
                    <a:pt x="4032" y="531"/>
                  </a:lnTo>
                  <a:lnTo>
                    <a:pt x="4011" y="543"/>
                  </a:lnTo>
                  <a:lnTo>
                    <a:pt x="3989" y="557"/>
                  </a:lnTo>
                  <a:lnTo>
                    <a:pt x="3968" y="572"/>
                  </a:lnTo>
                  <a:lnTo>
                    <a:pt x="3947" y="589"/>
                  </a:lnTo>
                  <a:lnTo>
                    <a:pt x="3926" y="608"/>
                  </a:lnTo>
                  <a:lnTo>
                    <a:pt x="3906" y="628"/>
                  </a:lnTo>
                  <a:lnTo>
                    <a:pt x="3887" y="649"/>
                  </a:lnTo>
                  <a:lnTo>
                    <a:pt x="3868" y="672"/>
                  </a:lnTo>
                  <a:lnTo>
                    <a:pt x="3850" y="698"/>
                  </a:lnTo>
                  <a:lnTo>
                    <a:pt x="3832" y="725"/>
                  </a:lnTo>
                  <a:lnTo>
                    <a:pt x="3817" y="755"/>
                  </a:lnTo>
                  <a:lnTo>
                    <a:pt x="3801" y="787"/>
                  </a:lnTo>
                  <a:lnTo>
                    <a:pt x="3787" y="820"/>
                  </a:lnTo>
                  <a:lnTo>
                    <a:pt x="3775" y="856"/>
                  </a:lnTo>
                  <a:lnTo>
                    <a:pt x="3763" y="894"/>
                  </a:lnTo>
                  <a:lnTo>
                    <a:pt x="3754" y="934"/>
                  </a:lnTo>
                  <a:lnTo>
                    <a:pt x="3747" y="976"/>
                  </a:lnTo>
                  <a:lnTo>
                    <a:pt x="3740" y="1022"/>
                  </a:lnTo>
                  <a:lnTo>
                    <a:pt x="3733" y="989"/>
                  </a:lnTo>
                  <a:lnTo>
                    <a:pt x="3726" y="958"/>
                  </a:lnTo>
                  <a:lnTo>
                    <a:pt x="3717" y="927"/>
                  </a:lnTo>
                  <a:lnTo>
                    <a:pt x="3708" y="897"/>
                  </a:lnTo>
                  <a:lnTo>
                    <a:pt x="3697" y="868"/>
                  </a:lnTo>
                  <a:lnTo>
                    <a:pt x="3686" y="840"/>
                  </a:lnTo>
                  <a:lnTo>
                    <a:pt x="3673" y="813"/>
                  </a:lnTo>
                  <a:lnTo>
                    <a:pt x="3660" y="787"/>
                  </a:lnTo>
                  <a:lnTo>
                    <a:pt x="3646" y="762"/>
                  </a:lnTo>
                  <a:lnTo>
                    <a:pt x="3631" y="737"/>
                  </a:lnTo>
                  <a:lnTo>
                    <a:pt x="3615" y="714"/>
                  </a:lnTo>
                  <a:lnTo>
                    <a:pt x="3598" y="691"/>
                  </a:lnTo>
                  <a:lnTo>
                    <a:pt x="3580" y="670"/>
                  </a:lnTo>
                  <a:lnTo>
                    <a:pt x="3561" y="649"/>
                  </a:lnTo>
                  <a:lnTo>
                    <a:pt x="3541" y="631"/>
                  </a:lnTo>
                  <a:lnTo>
                    <a:pt x="3520" y="612"/>
                  </a:lnTo>
                  <a:lnTo>
                    <a:pt x="3499" y="595"/>
                  </a:lnTo>
                  <a:lnTo>
                    <a:pt x="3476" y="579"/>
                  </a:lnTo>
                  <a:lnTo>
                    <a:pt x="3452" y="563"/>
                  </a:lnTo>
                  <a:lnTo>
                    <a:pt x="3427" y="549"/>
                  </a:lnTo>
                  <a:lnTo>
                    <a:pt x="3402" y="536"/>
                  </a:lnTo>
                  <a:lnTo>
                    <a:pt x="3375" y="524"/>
                  </a:lnTo>
                  <a:lnTo>
                    <a:pt x="3346" y="513"/>
                  </a:lnTo>
                  <a:lnTo>
                    <a:pt x="3318" y="504"/>
                  </a:lnTo>
                  <a:lnTo>
                    <a:pt x="3288" y="494"/>
                  </a:lnTo>
                  <a:lnTo>
                    <a:pt x="3258" y="487"/>
                  </a:lnTo>
                  <a:lnTo>
                    <a:pt x="3225" y="481"/>
                  </a:lnTo>
                  <a:lnTo>
                    <a:pt x="3193" y="475"/>
                  </a:lnTo>
                  <a:lnTo>
                    <a:pt x="3158" y="471"/>
                  </a:lnTo>
                  <a:lnTo>
                    <a:pt x="3124" y="468"/>
                  </a:lnTo>
                  <a:lnTo>
                    <a:pt x="3088" y="466"/>
                  </a:lnTo>
                  <a:lnTo>
                    <a:pt x="3051" y="466"/>
                  </a:lnTo>
                  <a:lnTo>
                    <a:pt x="3004" y="467"/>
                  </a:lnTo>
                  <a:lnTo>
                    <a:pt x="2959" y="470"/>
                  </a:lnTo>
                  <a:lnTo>
                    <a:pt x="2915" y="475"/>
                  </a:lnTo>
                  <a:lnTo>
                    <a:pt x="2872" y="482"/>
                  </a:lnTo>
                  <a:lnTo>
                    <a:pt x="2831" y="490"/>
                  </a:lnTo>
                  <a:lnTo>
                    <a:pt x="2793" y="500"/>
                  </a:lnTo>
                  <a:lnTo>
                    <a:pt x="2755" y="513"/>
                  </a:lnTo>
                  <a:lnTo>
                    <a:pt x="2719" y="527"/>
                  </a:lnTo>
                  <a:lnTo>
                    <a:pt x="2684" y="541"/>
                  </a:lnTo>
                  <a:lnTo>
                    <a:pt x="2652" y="558"/>
                  </a:lnTo>
                  <a:lnTo>
                    <a:pt x="2620" y="575"/>
                  </a:lnTo>
                  <a:lnTo>
                    <a:pt x="2591" y="594"/>
                  </a:lnTo>
                  <a:lnTo>
                    <a:pt x="2563" y="614"/>
                  </a:lnTo>
                  <a:lnTo>
                    <a:pt x="2536" y="635"/>
                  </a:lnTo>
                  <a:lnTo>
                    <a:pt x="2511" y="657"/>
                  </a:lnTo>
                  <a:lnTo>
                    <a:pt x="2487" y="680"/>
                  </a:lnTo>
                  <a:lnTo>
                    <a:pt x="2465" y="704"/>
                  </a:lnTo>
                  <a:lnTo>
                    <a:pt x="2444" y="727"/>
                  </a:lnTo>
                  <a:lnTo>
                    <a:pt x="2425" y="752"/>
                  </a:lnTo>
                  <a:lnTo>
                    <a:pt x="2407" y="778"/>
                  </a:lnTo>
                  <a:lnTo>
                    <a:pt x="2391" y="805"/>
                  </a:lnTo>
                  <a:lnTo>
                    <a:pt x="2377" y="832"/>
                  </a:lnTo>
                  <a:lnTo>
                    <a:pt x="2363" y="858"/>
                  </a:lnTo>
                  <a:lnTo>
                    <a:pt x="2352" y="885"/>
                  </a:lnTo>
                  <a:lnTo>
                    <a:pt x="2341" y="913"/>
                  </a:lnTo>
                  <a:lnTo>
                    <a:pt x="2333" y="940"/>
                  </a:lnTo>
                  <a:lnTo>
                    <a:pt x="2326" y="967"/>
                  </a:lnTo>
                  <a:lnTo>
                    <a:pt x="2319" y="994"/>
                  </a:lnTo>
                  <a:lnTo>
                    <a:pt x="2315" y="1021"/>
                  </a:lnTo>
                  <a:lnTo>
                    <a:pt x="2312" y="1048"/>
                  </a:lnTo>
                  <a:lnTo>
                    <a:pt x="2311" y="1075"/>
                  </a:lnTo>
                  <a:lnTo>
                    <a:pt x="2311" y="1101"/>
                  </a:lnTo>
                  <a:lnTo>
                    <a:pt x="2311" y="1146"/>
                  </a:lnTo>
                  <a:lnTo>
                    <a:pt x="2154" y="122"/>
                  </a:lnTo>
                  <a:lnTo>
                    <a:pt x="1420" y="122"/>
                  </a:lnTo>
                  <a:lnTo>
                    <a:pt x="1206" y="941"/>
                  </a:lnTo>
                  <a:lnTo>
                    <a:pt x="992" y="122"/>
                  </a:lnTo>
                  <a:lnTo>
                    <a:pt x="258" y="122"/>
                  </a:lnTo>
                  <a:lnTo>
                    <a:pt x="0" y="1799"/>
                  </a:lnTo>
                  <a:lnTo>
                    <a:pt x="590" y="1799"/>
                  </a:lnTo>
                  <a:lnTo>
                    <a:pt x="724" y="846"/>
                  </a:lnTo>
                  <a:lnTo>
                    <a:pt x="974" y="1799"/>
                  </a:lnTo>
                  <a:lnTo>
                    <a:pt x="1438" y="1799"/>
                  </a:lnTo>
                  <a:lnTo>
                    <a:pt x="1688" y="846"/>
                  </a:lnTo>
                  <a:lnTo>
                    <a:pt x="1822" y="1799"/>
                  </a:lnTo>
                  <a:lnTo>
                    <a:pt x="2411" y="1799"/>
                  </a:lnTo>
                  <a:lnTo>
                    <a:pt x="2347" y="1374"/>
                  </a:lnTo>
                  <a:lnTo>
                    <a:pt x="2355" y="1399"/>
                  </a:lnTo>
                  <a:lnTo>
                    <a:pt x="2363" y="1424"/>
                  </a:lnTo>
                  <a:lnTo>
                    <a:pt x="2373" y="1448"/>
                  </a:lnTo>
                  <a:lnTo>
                    <a:pt x="2384" y="1472"/>
                  </a:lnTo>
                  <a:lnTo>
                    <a:pt x="2396" y="1495"/>
                  </a:lnTo>
                  <a:lnTo>
                    <a:pt x="2408" y="1518"/>
                  </a:lnTo>
                  <a:lnTo>
                    <a:pt x="2421" y="1540"/>
                  </a:lnTo>
                  <a:lnTo>
                    <a:pt x="2435" y="1562"/>
                  </a:lnTo>
                  <a:lnTo>
                    <a:pt x="2451" y="1582"/>
                  </a:lnTo>
                  <a:lnTo>
                    <a:pt x="2467" y="1602"/>
                  </a:lnTo>
                  <a:lnTo>
                    <a:pt x="2483" y="1621"/>
                  </a:lnTo>
                  <a:lnTo>
                    <a:pt x="2502" y="1640"/>
                  </a:lnTo>
                  <a:lnTo>
                    <a:pt x="2521" y="1657"/>
                  </a:lnTo>
                  <a:lnTo>
                    <a:pt x="2541" y="1675"/>
                  </a:lnTo>
                  <a:lnTo>
                    <a:pt x="2562" y="1691"/>
                  </a:lnTo>
                  <a:lnTo>
                    <a:pt x="2584" y="1706"/>
                  </a:lnTo>
                  <a:lnTo>
                    <a:pt x="2607" y="1721"/>
                  </a:lnTo>
                  <a:lnTo>
                    <a:pt x="2631" y="1735"/>
                  </a:lnTo>
                  <a:lnTo>
                    <a:pt x="2655" y="1748"/>
                  </a:lnTo>
                  <a:lnTo>
                    <a:pt x="2681" y="1760"/>
                  </a:lnTo>
                  <a:lnTo>
                    <a:pt x="2708" y="1772"/>
                  </a:lnTo>
                  <a:lnTo>
                    <a:pt x="2736" y="1782"/>
                  </a:lnTo>
                  <a:lnTo>
                    <a:pt x="2766" y="1792"/>
                  </a:lnTo>
                  <a:lnTo>
                    <a:pt x="2796" y="1801"/>
                  </a:lnTo>
                  <a:lnTo>
                    <a:pt x="2827" y="1808"/>
                  </a:lnTo>
                  <a:lnTo>
                    <a:pt x="2858" y="1816"/>
                  </a:lnTo>
                  <a:lnTo>
                    <a:pt x="2892" y="1821"/>
                  </a:lnTo>
                  <a:lnTo>
                    <a:pt x="2926" y="1826"/>
                  </a:lnTo>
                  <a:lnTo>
                    <a:pt x="2962" y="1829"/>
                  </a:lnTo>
                  <a:lnTo>
                    <a:pt x="3000" y="1832"/>
                  </a:lnTo>
                  <a:lnTo>
                    <a:pt x="3037" y="1833"/>
                  </a:lnTo>
                  <a:lnTo>
                    <a:pt x="3076" y="1834"/>
                  </a:lnTo>
                  <a:lnTo>
                    <a:pt x="3095" y="1834"/>
                  </a:lnTo>
                  <a:lnTo>
                    <a:pt x="3145" y="1832"/>
                  </a:lnTo>
                  <a:lnTo>
                    <a:pt x="3180" y="1830"/>
                  </a:lnTo>
                  <a:lnTo>
                    <a:pt x="3220" y="1828"/>
                  </a:lnTo>
                  <a:lnTo>
                    <a:pt x="3264" y="1824"/>
                  </a:lnTo>
                  <a:lnTo>
                    <a:pt x="3312" y="1819"/>
                  </a:lnTo>
                  <a:lnTo>
                    <a:pt x="3361" y="1811"/>
                  </a:lnTo>
                  <a:lnTo>
                    <a:pt x="3411" y="1804"/>
                  </a:lnTo>
                  <a:lnTo>
                    <a:pt x="3437" y="1799"/>
                  </a:lnTo>
                  <a:lnTo>
                    <a:pt x="3462" y="1794"/>
                  </a:lnTo>
                  <a:lnTo>
                    <a:pt x="3487" y="1788"/>
                  </a:lnTo>
                  <a:lnTo>
                    <a:pt x="3513" y="1781"/>
                  </a:lnTo>
                  <a:lnTo>
                    <a:pt x="3537" y="1775"/>
                  </a:lnTo>
                  <a:lnTo>
                    <a:pt x="3561" y="1767"/>
                  </a:lnTo>
                  <a:lnTo>
                    <a:pt x="3585" y="1759"/>
                  </a:lnTo>
                  <a:lnTo>
                    <a:pt x="3607" y="1750"/>
                  </a:lnTo>
                  <a:lnTo>
                    <a:pt x="3628" y="1741"/>
                  </a:lnTo>
                  <a:lnTo>
                    <a:pt x="3648" y="1731"/>
                  </a:lnTo>
                  <a:lnTo>
                    <a:pt x="3668" y="1721"/>
                  </a:lnTo>
                  <a:lnTo>
                    <a:pt x="3686" y="1709"/>
                  </a:lnTo>
                  <a:lnTo>
                    <a:pt x="3686" y="1395"/>
                  </a:lnTo>
                  <a:lnTo>
                    <a:pt x="3670" y="1405"/>
                  </a:lnTo>
                  <a:lnTo>
                    <a:pt x="3655" y="1415"/>
                  </a:lnTo>
                  <a:lnTo>
                    <a:pt x="3637" y="1424"/>
                  </a:lnTo>
                  <a:lnTo>
                    <a:pt x="3620" y="1432"/>
                  </a:lnTo>
                  <a:lnTo>
                    <a:pt x="3601" y="1440"/>
                  </a:lnTo>
                  <a:lnTo>
                    <a:pt x="3584" y="1447"/>
                  </a:lnTo>
                  <a:lnTo>
                    <a:pt x="3565" y="1453"/>
                  </a:lnTo>
                  <a:lnTo>
                    <a:pt x="3545" y="1460"/>
                  </a:lnTo>
                  <a:lnTo>
                    <a:pt x="3506" y="1471"/>
                  </a:lnTo>
                  <a:lnTo>
                    <a:pt x="3468" y="1479"/>
                  </a:lnTo>
                  <a:lnTo>
                    <a:pt x="3429" y="1488"/>
                  </a:lnTo>
                  <a:lnTo>
                    <a:pt x="3391" y="1493"/>
                  </a:lnTo>
                  <a:lnTo>
                    <a:pt x="3357" y="1498"/>
                  </a:lnTo>
                  <a:lnTo>
                    <a:pt x="3323" y="1501"/>
                  </a:lnTo>
                  <a:lnTo>
                    <a:pt x="3294" y="1503"/>
                  </a:lnTo>
                  <a:lnTo>
                    <a:pt x="3268" y="1505"/>
                  </a:lnTo>
                  <a:lnTo>
                    <a:pt x="3231" y="1507"/>
                  </a:lnTo>
                  <a:lnTo>
                    <a:pt x="3218" y="1507"/>
                  </a:lnTo>
                  <a:lnTo>
                    <a:pt x="3190" y="1506"/>
                  </a:lnTo>
                  <a:lnTo>
                    <a:pt x="3163" y="1506"/>
                  </a:lnTo>
                  <a:lnTo>
                    <a:pt x="3137" y="1504"/>
                  </a:lnTo>
                  <a:lnTo>
                    <a:pt x="3113" y="1502"/>
                  </a:lnTo>
                  <a:lnTo>
                    <a:pt x="3091" y="1499"/>
                  </a:lnTo>
                  <a:lnTo>
                    <a:pt x="3071" y="1496"/>
                  </a:lnTo>
                  <a:lnTo>
                    <a:pt x="3051" y="1492"/>
                  </a:lnTo>
                  <a:lnTo>
                    <a:pt x="3032" y="1488"/>
                  </a:lnTo>
                  <a:lnTo>
                    <a:pt x="3014" y="1482"/>
                  </a:lnTo>
                  <a:lnTo>
                    <a:pt x="2998" y="1477"/>
                  </a:lnTo>
                  <a:lnTo>
                    <a:pt x="2983" y="1472"/>
                  </a:lnTo>
                  <a:lnTo>
                    <a:pt x="2969" y="1466"/>
                  </a:lnTo>
                  <a:lnTo>
                    <a:pt x="2957" y="1458"/>
                  </a:lnTo>
                  <a:lnTo>
                    <a:pt x="2944" y="1451"/>
                  </a:lnTo>
                  <a:lnTo>
                    <a:pt x="2934" y="1444"/>
                  </a:lnTo>
                  <a:lnTo>
                    <a:pt x="2923" y="1437"/>
                  </a:lnTo>
                  <a:lnTo>
                    <a:pt x="2915" y="1428"/>
                  </a:lnTo>
                  <a:lnTo>
                    <a:pt x="2907" y="1420"/>
                  </a:lnTo>
                  <a:lnTo>
                    <a:pt x="2899" y="1411"/>
                  </a:lnTo>
                  <a:lnTo>
                    <a:pt x="2892" y="1401"/>
                  </a:lnTo>
                  <a:lnTo>
                    <a:pt x="2887" y="1392"/>
                  </a:lnTo>
                  <a:lnTo>
                    <a:pt x="2881" y="1382"/>
                  </a:lnTo>
                  <a:lnTo>
                    <a:pt x="2877" y="1372"/>
                  </a:lnTo>
                  <a:lnTo>
                    <a:pt x="2873" y="1363"/>
                  </a:lnTo>
                  <a:lnTo>
                    <a:pt x="2870" y="1352"/>
                  </a:lnTo>
                  <a:lnTo>
                    <a:pt x="2867" y="1342"/>
                  </a:lnTo>
                  <a:lnTo>
                    <a:pt x="2865" y="1331"/>
                  </a:lnTo>
                  <a:lnTo>
                    <a:pt x="2864" y="1320"/>
                  </a:lnTo>
                  <a:lnTo>
                    <a:pt x="2862" y="1298"/>
                  </a:lnTo>
                  <a:lnTo>
                    <a:pt x="2861" y="1276"/>
                  </a:lnTo>
                  <a:lnTo>
                    <a:pt x="3740" y="1276"/>
                  </a:lnTo>
                  <a:lnTo>
                    <a:pt x="3744" y="1313"/>
                  </a:lnTo>
                  <a:lnTo>
                    <a:pt x="3751" y="1348"/>
                  </a:lnTo>
                  <a:lnTo>
                    <a:pt x="3758" y="1381"/>
                  </a:lnTo>
                  <a:lnTo>
                    <a:pt x="3765" y="1414"/>
                  </a:lnTo>
                  <a:lnTo>
                    <a:pt x="3775" y="1445"/>
                  </a:lnTo>
                  <a:lnTo>
                    <a:pt x="3785" y="1474"/>
                  </a:lnTo>
                  <a:lnTo>
                    <a:pt x="3797" y="1503"/>
                  </a:lnTo>
                  <a:lnTo>
                    <a:pt x="3809" y="1530"/>
                  </a:lnTo>
                  <a:lnTo>
                    <a:pt x="3822" y="1556"/>
                  </a:lnTo>
                  <a:lnTo>
                    <a:pt x="3835" y="1581"/>
                  </a:lnTo>
                  <a:lnTo>
                    <a:pt x="3851" y="1604"/>
                  </a:lnTo>
                  <a:lnTo>
                    <a:pt x="3866" y="1626"/>
                  </a:lnTo>
                  <a:lnTo>
                    <a:pt x="3882" y="1647"/>
                  </a:lnTo>
                  <a:lnTo>
                    <a:pt x="3899" y="1667"/>
                  </a:lnTo>
                  <a:lnTo>
                    <a:pt x="3917" y="1685"/>
                  </a:lnTo>
                  <a:lnTo>
                    <a:pt x="3935" y="1703"/>
                  </a:lnTo>
                  <a:lnTo>
                    <a:pt x="3953" y="1720"/>
                  </a:lnTo>
                  <a:lnTo>
                    <a:pt x="3972" y="1734"/>
                  </a:lnTo>
                  <a:lnTo>
                    <a:pt x="3992" y="1749"/>
                  </a:lnTo>
                  <a:lnTo>
                    <a:pt x="4012" y="1761"/>
                  </a:lnTo>
                  <a:lnTo>
                    <a:pt x="4033" y="1773"/>
                  </a:lnTo>
                  <a:lnTo>
                    <a:pt x="4054" y="1783"/>
                  </a:lnTo>
                  <a:lnTo>
                    <a:pt x="4075" y="1794"/>
                  </a:lnTo>
                  <a:lnTo>
                    <a:pt x="4095" y="1802"/>
                  </a:lnTo>
                  <a:lnTo>
                    <a:pt x="4117" y="1809"/>
                  </a:lnTo>
                  <a:lnTo>
                    <a:pt x="4139" y="1816"/>
                  </a:lnTo>
                  <a:lnTo>
                    <a:pt x="4161" y="1821"/>
                  </a:lnTo>
                  <a:lnTo>
                    <a:pt x="4183" y="1826"/>
                  </a:lnTo>
                  <a:lnTo>
                    <a:pt x="4205" y="1829"/>
                  </a:lnTo>
                  <a:lnTo>
                    <a:pt x="4227" y="1831"/>
                  </a:lnTo>
                  <a:lnTo>
                    <a:pt x="4249" y="1832"/>
                  </a:lnTo>
                  <a:lnTo>
                    <a:pt x="4270" y="1833"/>
                  </a:lnTo>
                  <a:lnTo>
                    <a:pt x="4286" y="1832"/>
                  </a:lnTo>
                  <a:lnTo>
                    <a:pt x="4326" y="1828"/>
                  </a:lnTo>
                  <a:lnTo>
                    <a:pt x="4354" y="1823"/>
                  </a:lnTo>
                  <a:lnTo>
                    <a:pt x="4385" y="1816"/>
                  </a:lnTo>
                  <a:lnTo>
                    <a:pt x="4402" y="1810"/>
                  </a:lnTo>
                  <a:lnTo>
                    <a:pt x="4418" y="1804"/>
                  </a:lnTo>
                  <a:lnTo>
                    <a:pt x="4436" y="1798"/>
                  </a:lnTo>
                  <a:lnTo>
                    <a:pt x="4454" y="1791"/>
                  </a:lnTo>
                  <a:lnTo>
                    <a:pt x="4473" y="1781"/>
                  </a:lnTo>
                  <a:lnTo>
                    <a:pt x="4490" y="1772"/>
                  </a:lnTo>
                  <a:lnTo>
                    <a:pt x="4509" y="1761"/>
                  </a:lnTo>
                  <a:lnTo>
                    <a:pt x="4527" y="1749"/>
                  </a:lnTo>
                  <a:lnTo>
                    <a:pt x="4545" y="1737"/>
                  </a:lnTo>
                  <a:lnTo>
                    <a:pt x="4562" y="1722"/>
                  </a:lnTo>
                  <a:lnTo>
                    <a:pt x="4579" y="1705"/>
                  </a:lnTo>
                  <a:lnTo>
                    <a:pt x="4596" y="1689"/>
                  </a:lnTo>
                  <a:lnTo>
                    <a:pt x="4612" y="1669"/>
                  </a:lnTo>
                  <a:lnTo>
                    <a:pt x="4627" y="1649"/>
                  </a:lnTo>
                  <a:lnTo>
                    <a:pt x="4641" y="1626"/>
                  </a:lnTo>
                  <a:lnTo>
                    <a:pt x="4654" y="1603"/>
                  </a:lnTo>
                  <a:lnTo>
                    <a:pt x="4666" y="1577"/>
                  </a:lnTo>
                  <a:lnTo>
                    <a:pt x="4676" y="1550"/>
                  </a:lnTo>
                  <a:lnTo>
                    <a:pt x="4686" y="1521"/>
                  </a:lnTo>
                  <a:lnTo>
                    <a:pt x="4694" y="1490"/>
                  </a:lnTo>
                  <a:lnTo>
                    <a:pt x="4694" y="1500"/>
                  </a:lnTo>
                  <a:lnTo>
                    <a:pt x="4696" y="1511"/>
                  </a:lnTo>
                  <a:lnTo>
                    <a:pt x="4698" y="1523"/>
                  </a:lnTo>
                  <a:lnTo>
                    <a:pt x="4702" y="1536"/>
                  </a:lnTo>
                  <a:lnTo>
                    <a:pt x="4707" y="1548"/>
                  </a:lnTo>
                  <a:lnTo>
                    <a:pt x="4713" y="1562"/>
                  </a:lnTo>
                  <a:lnTo>
                    <a:pt x="4719" y="1575"/>
                  </a:lnTo>
                  <a:lnTo>
                    <a:pt x="4727" y="1590"/>
                  </a:lnTo>
                  <a:lnTo>
                    <a:pt x="4736" y="1603"/>
                  </a:lnTo>
                  <a:lnTo>
                    <a:pt x="4745" y="1618"/>
                  </a:lnTo>
                  <a:lnTo>
                    <a:pt x="4756" y="1632"/>
                  </a:lnTo>
                  <a:lnTo>
                    <a:pt x="4767" y="1647"/>
                  </a:lnTo>
                  <a:lnTo>
                    <a:pt x="4780" y="1662"/>
                  </a:lnTo>
                  <a:lnTo>
                    <a:pt x="4793" y="1676"/>
                  </a:lnTo>
                  <a:lnTo>
                    <a:pt x="4808" y="1691"/>
                  </a:lnTo>
                  <a:lnTo>
                    <a:pt x="4824" y="1704"/>
                  </a:lnTo>
                  <a:lnTo>
                    <a:pt x="4839" y="1719"/>
                  </a:lnTo>
                  <a:lnTo>
                    <a:pt x="4857" y="1731"/>
                  </a:lnTo>
                  <a:lnTo>
                    <a:pt x="4875" y="1745"/>
                  </a:lnTo>
                  <a:lnTo>
                    <a:pt x="4894" y="1757"/>
                  </a:lnTo>
                  <a:lnTo>
                    <a:pt x="4914" y="1769"/>
                  </a:lnTo>
                  <a:lnTo>
                    <a:pt x="4933" y="1780"/>
                  </a:lnTo>
                  <a:lnTo>
                    <a:pt x="4955" y="1791"/>
                  </a:lnTo>
                  <a:lnTo>
                    <a:pt x="4977" y="1800"/>
                  </a:lnTo>
                  <a:lnTo>
                    <a:pt x="5000" y="1808"/>
                  </a:lnTo>
                  <a:lnTo>
                    <a:pt x="5024" y="1817"/>
                  </a:lnTo>
                  <a:lnTo>
                    <a:pt x="5048" y="1823"/>
                  </a:lnTo>
                  <a:lnTo>
                    <a:pt x="5074" y="1828"/>
                  </a:lnTo>
                  <a:lnTo>
                    <a:pt x="5101" y="1833"/>
                  </a:lnTo>
                  <a:lnTo>
                    <a:pt x="5127" y="1836"/>
                  </a:lnTo>
                  <a:lnTo>
                    <a:pt x="5155" y="1839"/>
                  </a:lnTo>
                  <a:lnTo>
                    <a:pt x="5183" y="1840"/>
                  </a:lnTo>
                  <a:lnTo>
                    <a:pt x="5198" y="1839"/>
                  </a:lnTo>
                  <a:lnTo>
                    <a:pt x="5237" y="1838"/>
                  </a:lnTo>
                  <a:lnTo>
                    <a:pt x="5266" y="1834"/>
                  </a:lnTo>
                  <a:lnTo>
                    <a:pt x="5299" y="1831"/>
                  </a:lnTo>
                  <a:lnTo>
                    <a:pt x="5336" y="1827"/>
                  </a:lnTo>
                  <a:lnTo>
                    <a:pt x="5375" y="1821"/>
                  </a:lnTo>
                  <a:lnTo>
                    <a:pt x="5418" y="1814"/>
                  </a:lnTo>
                  <a:lnTo>
                    <a:pt x="5463" y="1804"/>
                  </a:lnTo>
                  <a:lnTo>
                    <a:pt x="5509" y="1793"/>
                  </a:lnTo>
                  <a:lnTo>
                    <a:pt x="5556" y="1779"/>
                  </a:lnTo>
                  <a:lnTo>
                    <a:pt x="5580" y="1771"/>
                  </a:lnTo>
                  <a:lnTo>
                    <a:pt x="5604" y="1763"/>
                  </a:lnTo>
                  <a:lnTo>
                    <a:pt x="5627" y="1753"/>
                  </a:lnTo>
                  <a:lnTo>
                    <a:pt x="5651" y="1743"/>
                  </a:lnTo>
                  <a:lnTo>
                    <a:pt x="5674" y="1732"/>
                  </a:lnTo>
                  <a:lnTo>
                    <a:pt x="5697" y="1721"/>
                  </a:lnTo>
                  <a:lnTo>
                    <a:pt x="5719" y="1708"/>
                  </a:lnTo>
                  <a:lnTo>
                    <a:pt x="5741" y="1696"/>
                  </a:lnTo>
                  <a:lnTo>
                    <a:pt x="5750" y="1708"/>
                  </a:lnTo>
                  <a:lnTo>
                    <a:pt x="5761" y="1720"/>
                  </a:lnTo>
                  <a:lnTo>
                    <a:pt x="5771" y="1730"/>
                  </a:lnTo>
                  <a:lnTo>
                    <a:pt x="5783" y="1740"/>
                  </a:lnTo>
                  <a:lnTo>
                    <a:pt x="5795" y="1749"/>
                  </a:lnTo>
                  <a:lnTo>
                    <a:pt x="5809" y="1758"/>
                  </a:lnTo>
                  <a:lnTo>
                    <a:pt x="5821" y="1766"/>
                  </a:lnTo>
                  <a:lnTo>
                    <a:pt x="5836" y="1774"/>
                  </a:lnTo>
                  <a:lnTo>
                    <a:pt x="5850" y="1780"/>
                  </a:lnTo>
                  <a:lnTo>
                    <a:pt x="5864" y="1786"/>
                  </a:lnTo>
                  <a:lnTo>
                    <a:pt x="5879" y="1793"/>
                  </a:lnTo>
                  <a:lnTo>
                    <a:pt x="5895" y="1798"/>
                  </a:lnTo>
                  <a:lnTo>
                    <a:pt x="5924" y="1806"/>
                  </a:lnTo>
                  <a:lnTo>
                    <a:pt x="5953" y="1814"/>
                  </a:lnTo>
                  <a:lnTo>
                    <a:pt x="5981" y="1819"/>
                  </a:lnTo>
                  <a:lnTo>
                    <a:pt x="6007" y="1823"/>
                  </a:lnTo>
                  <a:lnTo>
                    <a:pt x="6032" y="1826"/>
                  </a:lnTo>
                  <a:lnTo>
                    <a:pt x="6053" y="1828"/>
                  </a:lnTo>
                  <a:lnTo>
                    <a:pt x="6084" y="1830"/>
                  </a:lnTo>
                  <a:lnTo>
                    <a:pt x="6095" y="1830"/>
                  </a:lnTo>
                  <a:lnTo>
                    <a:pt x="6105" y="1830"/>
                  </a:lnTo>
                  <a:lnTo>
                    <a:pt x="6130" y="1829"/>
                  </a:lnTo>
                  <a:lnTo>
                    <a:pt x="6168" y="1827"/>
                  </a:lnTo>
                  <a:lnTo>
                    <a:pt x="6218" y="1822"/>
                  </a:lnTo>
                  <a:lnTo>
                    <a:pt x="6247" y="1819"/>
                  </a:lnTo>
                  <a:lnTo>
                    <a:pt x="6277" y="1815"/>
                  </a:lnTo>
                  <a:lnTo>
                    <a:pt x="6308" y="1809"/>
                  </a:lnTo>
                  <a:lnTo>
                    <a:pt x="6341" y="1802"/>
                  </a:lnTo>
                  <a:lnTo>
                    <a:pt x="6374" y="1795"/>
                  </a:lnTo>
                  <a:lnTo>
                    <a:pt x="6409" y="1786"/>
                  </a:lnTo>
                  <a:lnTo>
                    <a:pt x="6443" y="1776"/>
                  </a:lnTo>
                  <a:lnTo>
                    <a:pt x="6476" y="1765"/>
                  </a:lnTo>
                  <a:lnTo>
                    <a:pt x="6476" y="1436"/>
                  </a:lnTo>
                  <a:lnTo>
                    <a:pt x="6458" y="1439"/>
                  </a:lnTo>
                  <a:lnTo>
                    <a:pt x="6439" y="1441"/>
                  </a:lnTo>
                  <a:lnTo>
                    <a:pt x="6422" y="1442"/>
                  </a:lnTo>
                  <a:lnTo>
                    <a:pt x="6406" y="1443"/>
                  </a:lnTo>
                  <a:lnTo>
                    <a:pt x="6394" y="1444"/>
                  </a:lnTo>
                  <a:lnTo>
                    <a:pt x="6385" y="1444"/>
                  </a:lnTo>
                  <a:lnTo>
                    <a:pt x="6378" y="1444"/>
                  </a:lnTo>
                  <a:lnTo>
                    <a:pt x="6376" y="1444"/>
                  </a:lnTo>
                  <a:lnTo>
                    <a:pt x="6358" y="1444"/>
                  </a:lnTo>
                  <a:lnTo>
                    <a:pt x="6342" y="1442"/>
                  </a:lnTo>
                  <a:lnTo>
                    <a:pt x="6325" y="1440"/>
                  </a:lnTo>
                  <a:lnTo>
                    <a:pt x="6308" y="1436"/>
                  </a:lnTo>
                  <a:lnTo>
                    <a:pt x="6293" y="1430"/>
                  </a:lnTo>
                  <a:lnTo>
                    <a:pt x="6277" y="1423"/>
                  </a:lnTo>
                  <a:lnTo>
                    <a:pt x="6262" y="1416"/>
                  </a:lnTo>
                  <a:lnTo>
                    <a:pt x="6249" y="1405"/>
                  </a:lnTo>
                  <a:lnTo>
                    <a:pt x="6236" y="1395"/>
                  </a:lnTo>
                  <a:lnTo>
                    <a:pt x="6225" y="1381"/>
                  </a:lnTo>
                  <a:lnTo>
                    <a:pt x="6219" y="1375"/>
                  </a:lnTo>
                  <a:lnTo>
                    <a:pt x="6214" y="1367"/>
                  </a:lnTo>
                  <a:lnTo>
                    <a:pt x="6210" y="1360"/>
                  </a:lnTo>
                  <a:lnTo>
                    <a:pt x="6206" y="1351"/>
                  </a:lnTo>
                  <a:lnTo>
                    <a:pt x="6202" y="1342"/>
                  </a:lnTo>
                  <a:lnTo>
                    <a:pt x="6199" y="1332"/>
                  </a:lnTo>
                  <a:lnTo>
                    <a:pt x="6195" y="1323"/>
                  </a:lnTo>
                  <a:lnTo>
                    <a:pt x="6193" y="1313"/>
                  </a:lnTo>
                  <a:lnTo>
                    <a:pt x="6191" y="1301"/>
                  </a:lnTo>
                  <a:lnTo>
                    <a:pt x="6190" y="1291"/>
                  </a:lnTo>
                  <a:lnTo>
                    <a:pt x="6189" y="1278"/>
                  </a:lnTo>
                  <a:lnTo>
                    <a:pt x="6189" y="1266"/>
                  </a:lnTo>
                  <a:lnTo>
                    <a:pt x="6189" y="850"/>
                  </a:lnTo>
                  <a:lnTo>
                    <a:pt x="6476" y="850"/>
                  </a:lnTo>
                  <a:lnTo>
                    <a:pt x="6476" y="504"/>
                  </a:lnTo>
                  <a:lnTo>
                    <a:pt x="6191" y="504"/>
                  </a:lnTo>
                  <a:lnTo>
                    <a:pt x="6191" y="0"/>
                  </a:lnTo>
                  <a:close/>
                  <a:moveTo>
                    <a:pt x="2861" y="1059"/>
                  </a:moveTo>
                  <a:lnTo>
                    <a:pt x="2863" y="1040"/>
                  </a:lnTo>
                  <a:lnTo>
                    <a:pt x="2866" y="1023"/>
                  </a:lnTo>
                  <a:lnTo>
                    <a:pt x="2869" y="1007"/>
                  </a:lnTo>
                  <a:lnTo>
                    <a:pt x="2872" y="991"/>
                  </a:lnTo>
                  <a:lnTo>
                    <a:pt x="2876" y="975"/>
                  </a:lnTo>
                  <a:lnTo>
                    <a:pt x="2880" y="961"/>
                  </a:lnTo>
                  <a:lnTo>
                    <a:pt x="2885" y="947"/>
                  </a:lnTo>
                  <a:lnTo>
                    <a:pt x="2890" y="935"/>
                  </a:lnTo>
                  <a:lnTo>
                    <a:pt x="2895" y="923"/>
                  </a:lnTo>
                  <a:lnTo>
                    <a:pt x="2900" y="912"/>
                  </a:lnTo>
                  <a:lnTo>
                    <a:pt x="2906" y="900"/>
                  </a:lnTo>
                  <a:lnTo>
                    <a:pt x="2912" y="891"/>
                  </a:lnTo>
                  <a:lnTo>
                    <a:pt x="2918" y="882"/>
                  </a:lnTo>
                  <a:lnTo>
                    <a:pt x="2925" y="872"/>
                  </a:lnTo>
                  <a:lnTo>
                    <a:pt x="2932" y="865"/>
                  </a:lnTo>
                  <a:lnTo>
                    <a:pt x="2939" y="857"/>
                  </a:lnTo>
                  <a:lnTo>
                    <a:pt x="2953" y="844"/>
                  </a:lnTo>
                  <a:lnTo>
                    <a:pt x="2968" y="833"/>
                  </a:lnTo>
                  <a:lnTo>
                    <a:pt x="2984" y="823"/>
                  </a:lnTo>
                  <a:lnTo>
                    <a:pt x="3000" y="816"/>
                  </a:lnTo>
                  <a:lnTo>
                    <a:pt x="3015" y="811"/>
                  </a:lnTo>
                  <a:lnTo>
                    <a:pt x="3031" y="808"/>
                  </a:lnTo>
                  <a:lnTo>
                    <a:pt x="3047" y="806"/>
                  </a:lnTo>
                  <a:lnTo>
                    <a:pt x="3062" y="805"/>
                  </a:lnTo>
                  <a:lnTo>
                    <a:pt x="3077" y="806"/>
                  </a:lnTo>
                  <a:lnTo>
                    <a:pt x="3093" y="808"/>
                  </a:lnTo>
                  <a:lnTo>
                    <a:pt x="3108" y="811"/>
                  </a:lnTo>
                  <a:lnTo>
                    <a:pt x="3125" y="816"/>
                  </a:lnTo>
                  <a:lnTo>
                    <a:pt x="3141" y="823"/>
                  </a:lnTo>
                  <a:lnTo>
                    <a:pt x="3155" y="833"/>
                  </a:lnTo>
                  <a:lnTo>
                    <a:pt x="3171" y="844"/>
                  </a:lnTo>
                  <a:lnTo>
                    <a:pt x="3186" y="857"/>
                  </a:lnTo>
                  <a:lnTo>
                    <a:pt x="3192" y="865"/>
                  </a:lnTo>
                  <a:lnTo>
                    <a:pt x="3199" y="872"/>
                  </a:lnTo>
                  <a:lnTo>
                    <a:pt x="3205" y="882"/>
                  </a:lnTo>
                  <a:lnTo>
                    <a:pt x="3212" y="891"/>
                  </a:lnTo>
                  <a:lnTo>
                    <a:pt x="3218" y="900"/>
                  </a:lnTo>
                  <a:lnTo>
                    <a:pt x="3223" y="912"/>
                  </a:lnTo>
                  <a:lnTo>
                    <a:pt x="3229" y="923"/>
                  </a:lnTo>
                  <a:lnTo>
                    <a:pt x="3235" y="935"/>
                  </a:lnTo>
                  <a:lnTo>
                    <a:pt x="3239" y="947"/>
                  </a:lnTo>
                  <a:lnTo>
                    <a:pt x="3244" y="961"/>
                  </a:lnTo>
                  <a:lnTo>
                    <a:pt x="3248" y="975"/>
                  </a:lnTo>
                  <a:lnTo>
                    <a:pt x="3251" y="991"/>
                  </a:lnTo>
                  <a:lnTo>
                    <a:pt x="3256" y="1007"/>
                  </a:lnTo>
                  <a:lnTo>
                    <a:pt x="3259" y="1023"/>
                  </a:lnTo>
                  <a:lnTo>
                    <a:pt x="3261" y="1040"/>
                  </a:lnTo>
                  <a:lnTo>
                    <a:pt x="3263" y="1059"/>
                  </a:lnTo>
                  <a:lnTo>
                    <a:pt x="2861" y="1059"/>
                  </a:lnTo>
                  <a:close/>
                  <a:moveTo>
                    <a:pt x="4439" y="1437"/>
                  </a:moveTo>
                  <a:lnTo>
                    <a:pt x="4424" y="1437"/>
                  </a:lnTo>
                  <a:lnTo>
                    <a:pt x="4408" y="1435"/>
                  </a:lnTo>
                  <a:lnTo>
                    <a:pt x="4392" y="1432"/>
                  </a:lnTo>
                  <a:lnTo>
                    <a:pt x="4375" y="1427"/>
                  </a:lnTo>
                  <a:lnTo>
                    <a:pt x="4368" y="1424"/>
                  </a:lnTo>
                  <a:lnTo>
                    <a:pt x="4360" y="1421"/>
                  </a:lnTo>
                  <a:lnTo>
                    <a:pt x="4352" y="1417"/>
                  </a:lnTo>
                  <a:lnTo>
                    <a:pt x="4345" y="1413"/>
                  </a:lnTo>
                  <a:lnTo>
                    <a:pt x="4337" y="1407"/>
                  </a:lnTo>
                  <a:lnTo>
                    <a:pt x="4330" y="1401"/>
                  </a:lnTo>
                  <a:lnTo>
                    <a:pt x="4323" y="1395"/>
                  </a:lnTo>
                  <a:lnTo>
                    <a:pt x="4316" y="1387"/>
                  </a:lnTo>
                  <a:lnTo>
                    <a:pt x="4310" y="1379"/>
                  </a:lnTo>
                  <a:lnTo>
                    <a:pt x="4302" y="1370"/>
                  </a:lnTo>
                  <a:lnTo>
                    <a:pt x="4297" y="1360"/>
                  </a:lnTo>
                  <a:lnTo>
                    <a:pt x="4291" y="1349"/>
                  </a:lnTo>
                  <a:lnTo>
                    <a:pt x="4286" y="1338"/>
                  </a:lnTo>
                  <a:lnTo>
                    <a:pt x="4280" y="1324"/>
                  </a:lnTo>
                  <a:lnTo>
                    <a:pt x="4275" y="1311"/>
                  </a:lnTo>
                  <a:lnTo>
                    <a:pt x="4271" y="1296"/>
                  </a:lnTo>
                  <a:lnTo>
                    <a:pt x="4267" y="1280"/>
                  </a:lnTo>
                  <a:lnTo>
                    <a:pt x="4264" y="1263"/>
                  </a:lnTo>
                  <a:lnTo>
                    <a:pt x="4261" y="1245"/>
                  </a:lnTo>
                  <a:lnTo>
                    <a:pt x="4258" y="1225"/>
                  </a:lnTo>
                  <a:lnTo>
                    <a:pt x="4256" y="1205"/>
                  </a:lnTo>
                  <a:lnTo>
                    <a:pt x="4255" y="1184"/>
                  </a:lnTo>
                  <a:lnTo>
                    <a:pt x="4254" y="1160"/>
                  </a:lnTo>
                  <a:lnTo>
                    <a:pt x="4253" y="1136"/>
                  </a:lnTo>
                  <a:lnTo>
                    <a:pt x="4254" y="1111"/>
                  </a:lnTo>
                  <a:lnTo>
                    <a:pt x="4255" y="1088"/>
                  </a:lnTo>
                  <a:lnTo>
                    <a:pt x="4256" y="1066"/>
                  </a:lnTo>
                  <a:lnTo>
                    <a:pt x="4258" y="1045"/>
                  </a:lnTo>
                  <a:lnTo>
                    <a:pt x="4261" y="1025"/>
                  </a:lnTo>
                  <a:lnTo>
                    <a:pt x="4264" y="1008"/>
                  </a:lnTo>
                  <a:lnTo>
                    <a:pt x="4267" y="991"/>
                  </a:lnTo>
                  <a:lnTo>
                    <a:pt x="4271" y="974"/>
                  </a:lnTo>
                  <a:lnTo>
                    <a:pt x="4275" y="960"/>
                  </a:lnTo>
                  <a:lnTo>
                    <a:pt x="4280" y="946"/>
                  </a:lnTo>
                  <a:lnTo>
                    <a:pt x="4286" y="934"/>
                  </a:lnTo>
                  <a:lnTo>
                    <a:pt x="4291" y="922"/>
                  </a:lnTo>
                  <a:lnTo>
                    <a:pt x="4297" y="911"/>
                  </a:lnTo>
                  <a:lnTo>
                    <a:pt x="4302" y="901"/>
                  </a:lnTo>
                  <a:lnTo>
                    <a:pt x="4310" y="892"/>
                  </a:lnTo>
                  <a:lnTo>
                    <a:pt x="4316" y="884"/>
                  </a:lnTo>
                  <a:lnTo>
                    <a:pt x="4323" y="876"/>
                  </a:lnTo>
                  <a:lnTo>
                    <a:pt x="4330" y="869"/>
                  </a:lnTo>
                  <a:lnTo>
                    <a:pt x="4337" y="864"/>
                  </a:lnTo>
                  <a:lnTo>
                    <a:pt x="4345" y="859"/>
                  </a:lnTo>
                  <a:lnTo>
                    <a:pt x="4352" y="853"/>
                  </a:lnTo>
                  <a:lnTo>
                    <a:pt x="4360" y="849"/>
                  </a:lnTo>
                  <a:lnTo>
                    <a:pt x="4368" y="846"/>
                  </a:lnTo>
                  <a:lnTo>
                    <a:pt x="4375" y="843"/>
                  </a:lnTo>
                  <a:lnTo>
                    <a:pt x="4392" y="839"/>
                  </a:lnTo>
                  <a:lnTo>
                    <a:pt x="4408" y="836"/>
                  </a:lnTo>
                  <a:lnTo>
                    <a:pt x="4424" y="835"/>
                  </a:lnTo>
                  <a:lnTo>
                    <a:pt x="4439" y="834"/>
                  </a:lnTo>
                  <a:lnTo>
                    <a:pt x="4455" y="835"/>
                  </a:lnTo>
                  <a:lnTo>
                    <a:pt x="4471" y="836"/>
                  </a:lnTo>
                  <a:lnTo>
                    <a:pt x="4487" y="839"/>
                  </a:lnTo>
                  <a:lnTo>
                    <a:pt x="4503" y="843"/>
                  </a:lnTo>
                  <a:lnTo>
                    <a:pt x="4510" y="846"/>
                  </a:lnTo>
                  <a:lnTo>
                    <a:pt x="4519" y="849"/>
                  </a:lnTo>
                  <a:lnTo>
                    <a:pt x="4526" y="853"/>
                  </a:lnTo>
                  <a:lnTo>
                    <a:pt x="4534" y="859"/>
                  </a:lnTo>
                  <a:lnTo>
                    <a:pt x="4542" y="864"/>
                  </a:lnTo>
                  <a:lnTo>
                    <a:pt x="4549" y="869"/>
                  </a:lnTo>
                  <a:lnTo>
                    <a:pt x="4556" y="876"/>
                  </a:lnTo>
                  <a:lnTo>
                    <a:pt x="4562" y="884"/>
                  </a:lnTo>
                  <a:lnTo>
                    <a:pt x="4570" y="892"/>
                  </a:lnTo>
                  <a:lnTo>
                    <a:pt x="4576" y="901"/>
                  </a:lnTo>
                  <a:lnTo>
                    <a:pt x="4582" y="911"/>
                  </a:lnTo>
                  <a:lnTo>
                    <a:pt x="4588" y="922"/>
                  </a:lnTo>
                  <a:lnTo>
                    <a:pt x="4593" y="934"/>
                  </a:lnTo>
                  <a:lnTo>
                    <a:pt x="4598" y="946"/>
                  </a:lnTo>
                  <a:lnTo>
                    <a:pt x="4603" y="960"/>
                  </a:lnTo>
                  <a:lnTo>
                    <a:pt x="4607" y="974"/>
                  </a:lnTo>
                  <a:lnTo>
                    <a:pt x="4612" y="991"/>
                  </a:lnTo>
                  <a:lnTo>
                    <a:pt x="4615" y="1008"/>
                  </a:lnTo>
                  <a:lnTo>
                    <a:pt x="4618" y="1025"/>
                  </a:lnTo>
                  <a:lnTo>
                    <a:pt x="4620" y="1045"/>
                  </a:lnTo>
                  <a:lnTo>
                    <a:pt x="4622" y="1066"/>
                  </a:lnTo>
                  <a:lnTo>
                    <a:pt x="4624" y="1088"/>
                  </a:lnTo>
                  <a:lnTo>
                    <a:pt x="4625" y="1111"/>
                  </a:lnTo>
                  <a:lnTo>
                    <a:pt x="4625" y="1136"/>
                  </a:lnTo>
                  <a:lnTo>
                    <a:pt x="4625" y="1160"/>
                  </a:lnTo>
                  <a:lnTo>
                    <a:pt x="4624" y="1184"/>
                  </a:lnTo>
                  <a:lnTo>
                    <a:pt x="4622" y="1205"/>
                  </a:lnTo>
                  <a:lnTo>
                    <a:pt x="4620" y="1225"/>
                  </a:lnTo>
                  <a:lnTo>
                    <a:pt x="4618" y="1245"/>
                  </a:lnTo>
                  <a:lnTo>
                    <a:pt x="4615" y="1263"/>
                  </a:lnTo>
                  <a:lnTo>
                    <a:pt x="4612" y="1280"/>
                  </a:lnTo>
                  <a:lnTo>
                    <a:pt x="4607" y="1296"/>
                  </a:lnTo>
                  <a:lnTo>
                    <a:pt x="4603" y="1311"/>
                  </a:lnTo>
                  <a:lnTo>
                    <a:pt x="4598" y="1324"/>
                  </a:lnTo>
                  <a:lnTo>
                    <a:pt x="4593" y="1338"/>
                  </a:lnTo>
                  <a:lnTo>
                    <a:pt x="4588" y="1349"/>
                  </a:lnTo>
                  <a:lnTo>
                    <a:pt x="4582" y="1360"/>
                  </a:lnTo>
                  <a:lnTo>
                    <a:pt x="4576" y="1370"/>
                  </a:lnTo>
                  <a:lnTo>
                    <a:pt x="4570" y="1379"/>
                  </a:lnTo>
                  <a:lnTo>
                    <a:pt x="4562" y="1387"/>
                  </a:lnTo>
                  <a:lnTo>
                    <a:pt x="4556" y="1395"/>
                  </a:lnTo>
                  <a:lnTo>
                    <a:pt x="4549" y="1401"/>
                  </a:lnTo>
                  <a:lnTo>
                    <a:pt x="4542" y="1407"/>
                  </a:lnTo>
                  <a:lnTo>
                    <a:pt x="4534" y="1413"/>
                  </a:lnTo>
                  <a:lnTo>
                    <a:pt x="4526" y="1417"/>
                  </a:lnTo>
                  <a:lnTo>
                    <a:pt x="4519" y="1421"/>
                  </a:lnTo>
                  <a:lnTo>
                    <a:pt x="4510" y="1424"/>
                  </a:lnTo>
                  <a:lnTo>
                    <a:pt x="4503" y="1427"/>
                  </a:lnTo>
                  <a:lnTo>
                    <a:pt x="4487" y="1432"/>
                  </a:lnTo>
                  <a:lnTo>
                    <a:pt x="4471" y="1435"/>
                  </a:lnTo>
                  <a:lnTo>
                    <a:pt x="4455" y="1437"/>
                  </a:lnTo>
                  <a:lnTo>
                    <a:pt x="4439" y="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  <p:sp>
          <p:nvSpPr>
            <p:cNvPr id="3083" name="Freeform 234"/>
            <p:cNvSpPr>
              <a:spLocks noEditPoints="1"/>
            </p:cNvSpPr>
            <p:nvPr/>
          </p:nvSpPr>
          <p:spPr bwMode="auto">
            <a:xfrm>
              <a:off x="5156" y="4079"/>
              <a:ext cx="210" cy="114"/>
            </a:xfrm>
            <a:custGeom>
              <a:avLst/>
              <a:gdLst>
                <a:gd name="T0" fmla="*/ 0 w 2513"/>
                <a:gd name="T1" fmla="*/ 0 h 1369"/>
                <a:gd name="T2" fmla="*/ 0 w 2513"/>
                <a:gd name="T3" fmla="*/ 0 h 1369"/>
                <a:gd name="T4" fmla="*/ 0 w 2513"/>
                <a:gd name="T5" fmla="*/ 0 h 1369"/>
                <a:gd name="T6" fmla="*/ 0 w 2513"/>
                <a:gd name="T7" fmla="*/ 0 h 1369"/>
                <a:gd name="T8" fmla="*/ 0 w 2513"/>
                <a:gd name="T9" fmla="*/ 0 h 1369"/>
                <a:gd name="T10" fmla="*/ 0 w 2513"/>
                <a:gd name="T11" fmla="*/ 0 h 1369"/>
                <a:gd name="T12" fmla="*/ 0 w 2513"/>
                <a:gd name="T13" fmla="*/ 0 h 1369"/>
                <a:gd name="T14" fmla="*/ 0 w 2513"/>
                <a:gd name="T15" fmla="*/ 0 h 1369"/>
                <a:gd name="T16" fmla="*/ 0 w 2513"/>
                <a:gd name="T17" fmla="*/ 0 h 1369"/>
                <a:gd name="T18" fmla="*/ 0 w 2513"/>
                <a:gd name="T19" fmla="*/ 0 h 1369"/>
                <a:gd name="T20" fmla="*/ 0 w 2513"/>
                <a:gd name="T21" fmla="*/ 0 h 1369"/>
                <a:gd name="T22" fmla="*/ 0 w 2513"/>
                <a:gd name="T23" fmla="*/ 0 h 1369"/>
                <a:gd name="T24" fmla="*/ 0 w 2513"/>
                <a:gd name="T25" fmla="*/ 0 h 1369"/>
                <a:gd name="T26" fmla="*/ 0 w 2513"/>
                <a:gd name="T27" fmla="*/ 0 h 1369"/>
                <a:gd name="T28" fmla="*/ 0 w 2513"/>
                <a:gd name="T29" fmla="*/ 0 h 1369"/>
                <a:gd name="T30" fmla="*/ 0 w 2513"/>
                <a:gd name="T31" fmla="*/ 0 h 1369"/>
                <a:gd name="T32" fmla="*/ 0 w 2513"/>
                <a:gd name="T33" fmla="*/ 0 h 1369"/>
                <a:gd name="T34" fmla="*/ 0 w 2513"/>
                <a:gd name="T35" fmla="*/ 0 h 1369"/>
                <a:gd name="T36" fmla="*/ 0 w 2513"/>
                <a:gd name="T37" fmla="*/ 0 h 1369"/>
                <a:gd name="T38" fmla="*/ 0 w 2513"/>
                <a:gd name="T39" fmla="*/ 0 h 1369"/>
                <a:gd name="T40" fmla="*/ 0 w 2513"/>
                <a:gd name="T41" fmla="*/ 0 h 1369"/>
                <a:gd name="T42" fmla="*/ 0 w 2513"/>
                <a:gd name="T43" fmla="*/ 0 h 1369"/>
                <a:gd name="T44" fmla="*/ 0 w 2513"/>
                <a:gd name="T45" fmla="*/ 0 h 1369"/>
                <a:gd name="T46" fmla="*/ 0 w 2513"/>
                <a:gd name="T47" fmla="*/ 0 h 1369"/>
                <a:gd name="T48" fmla="*/ 0 w 2513"/>
                <a:gd name="T49" fmla="*/ 0 h 1369"/>
                <a:gd name="T50" fmla="*/ 0 w 2513"/>
                <a:gd name="T51" fmla="*/ 0 h 1369"/>
                <a:gd name="T52" fmla="*/ 0 w 2513"/>
                <a:gd name="T53" fmla="*/ 0 h 1369"/>
                <a:gd name="T54" fmla="*/ 0 w 2513"/>
                <a:gd name="T55" fmla="*/ 0 h 1369"/>
                <a:gd name="T56" fmla="*/ 0 w 2513"/>
                <a:gd name="T57" fmla="*/ 0 h 1369"/>
                <a:gd name="T58" fmla="*/ 0 w 2513"/>
                <a:gd name="T59" fmla="*/ 0 h 1369"/>
                <a:gd name="T60" fmla="*/ 0 w 2513"/>
                <a:gd name="T61" fmla="*/ 0 h 1369"/>
                <a:gd name="T62" fmla="*/ 0 w 2513"/>
                <a:gd name="T63" fmla="*/ 0 h 1369"/>
                <a:gd name="T64" fmla="*/ 0 w 2513"/>
                <a:gd name="T65" fmla="*/ 0 h 1369"/>
                <a:gd name="T66" fmla="*/ 0 w 2513"/>
                <a:gd name="T67" fmla="*/ 0 h 1369"/>
                <a:gd name="T68" fmla="*/ 0 w 2513"/>
                <a:gd name="T69" fmla="*/ 0 h 1369"/>
                <a:gd name="T70" fmla="*/ 0 w 2513"/>
                <a:gd name="T71" fmla="*/ 0 h 1369"/>
                <a:gd name="T72" fmla="*/ 0 w 2513"/>
                <a:gd name="T73" fmla="*/ 0 h 1369"/>
                <a:gd name="T74" fmla="*/ 0 w 2513"/>
                <a:gd name="T75" fmla="*/ 0 h 1369"/>
                <a:gd name="T76" fmla="*/ 0 w 2513"/>
                <a:gd name="T77" fmla="*/ 0 h 1369"/>
                <a:gd name="T78" fmla="*/ 0 w 2513"/>
                <a:gd name="T79" fmla="*/ 0 h 1369"/>
                <a:gd name="T80" fmla="*/ 0 w 2513"/>
                <a:gd name="T81" fmla="*/ 0 h 1369"/>
                <a:gd name="T82" fmla="*/ 0 w 2513"/>
                <a:gd name="T83" fmla="*/ 0 h 1369"/>
                <a:gd name="T84" fmla="*/ 0 w 2513"/>
                <a:gd name="T85" fmla="*/ 0 h 1369"/>
                <a:gd name="T86" fmla="*/ 0 w 2513"/>
                <a:gd name="T87" fmla="*/ 0 h 1369"/>
                <a:gd name="T88" fmla="*/ 0 w 2513"/>
                <a:gd name="T89" fmla="*/ 0 h 1369"/>
                <a:gd name="T90" fmla="*/ 0 w 2513"/>
                <a:gd name="T91" fmla="*/ 0 h 1369"/>
                <a:gd name="T92" fmla="*/ 0 w 2513"/>
                <a:gd name="T93" fmla="*/ 0 h 1369"/>
                <a:gd name="T94" fmla="*/ 0 w 2513"/>
                <a:gd name="T95" fmla="*/ 0 h 1369"/>
                <a:gd name="T96" fmla="*/ 0 w 2513"/>
                <a:gd name="T97" fmla="*/ 0 h 1369"/>
                <a:gd name="T98" fmla="*/ 0 w 2513"/>
                <a:gd name="T99" fmla="*/ 0 h 1369"/>
                <a:gd name="T100" fmla="*/ 0 w 2513"/>
                <a:gd name="T101" fmla="*/ 0 h 1369"/>
                <a:gd name="T102" fmla="*/ 0 w 2513"/>
                <a:gd name="T103" fmla="*/ 0 h 1369"/>
                <a:gd name="T104" fmla="*/ 0 w 2513"/>
                <a:gd name="T105" fmla="*/ 0 h 1369"/>
                <a:gd name="T106" fmla="*/ 0 w 2513"/>
                <a:gd name="T107" fmla="*/ 0 h 136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513" h="1369">
                  <a:moveTo>
                    <a:pt x="1735" y="0"/>
                  </a:moveTo>
                  <a:lnTo>
                    <a:pt x="1709" y="0"/>
                  </a:lnTo>
                  <a:lnTo>
                    <a:pt x="1683" y="1"/>
                  </a:lnTo>
                  <a:lnTo>
                    <a:pt x="1656" y="2"/>
                  </a:lnTo>
                  <a:lnTo>
                    <a:pt x="1630" y="4"/>
                  </a:lnTo>
                  <a:lnTo>
                    <a:pt x="1605" y="7"/>
                  </a:lnTo>
                  <a:lnTo>
                    <a:pt x="1579" y="11"/>
                  </a:lnTo>
                  <a:lnTo>
                    <a:pt x="1554" y="15"/>
                  </a:lnTo>
                  <a:lnTo>
                    <a:pt x="1529" y="19"/>
                  </a:lnTo>
                  <a:lnTo>
                    <a:pt x="1504" y="24"/>
                  </a:lnTo>
                  <a:lnTo>
                    <a:pt x="1480" y="29"/>
                  </a:lnTo>
                  <a:lnTo>
                    <a:pt x="1456" y="36"/>
                  </a:lnTo>
                  <a:lnTo>
                    <a:pt x="1432" y="42"/>
                  </a:lnTo>
                  <a:lnTo>
                    <a:pt x="1408" y="49"/>
                  </a:lnTo>
                  <a:lnTo>
                    <a:pt x="1385" y="57"/>
                  </a:lnTo>
                  <a:lnTo>
                    <a:pt x="1362" y="66"/>
                  </a:lnTo>
                  <a:lnTo>
                    <a:pt x="1340" y="75"/>
                  </a:lnTo>
                  <a:lnTo>
                    <a:pt x="1318" y="85"/>
                  </a:lnTo>
                  <a:lnTo>
                    <a:pt x="1296" y="96"/>
                  </a:lnTo>
                  <a:lnTo>
                    <a:pt x="1275" y="106"/>
                  </a:lnTo>
                  <a:lnTo>
                    <a:pt x="1255" y="118"/>
                  </a:lnTo>
                  <a:lnTo>
                    <a:pt x="1234" y="130"/>
                  </a:lnTo>
                  <a:lnTo>
                    <a:pt x="1216" y="144"/>
                  </a:lnTo>
                  <a:lnTo>
                    <a:pt x="1197" y="156"/>
                  </a:lnTo>
                  <a:lnTo>
                    <a:pt x="1178" y="171"/>
                  </a:lnTo>
                  <a:lnTo>
                    <a:pt x="1160" y="185"/>
                  </a:lnTo>
                  <a:lnTo>
                    <a:pt x="1143" y="201"/>
                  </a:lnTo>
                  <a:lnTo>
                    <a:pt x="1127" y="217"/>
                  </a:lnTo>
                  <a:lnTo>
                    <a:pt x="1111" y="233"/>
                  </a:lnTo>
                  <a:lnTo>
                    <a:pt x="1095" y="251"/>
                  </a:lnTo>
                  <a:lnTo>
                    <a:pt x="1081" y="269"/>
                  </a:lnTo>
                  <a:lnTo>
                    <a:pt x="1067" y="288"/>
                  </a:lnTo>
                  <a:lnTo>
                    <a:pt x="1054" y="306"/>
                  </a:lnTo>
                  <a:lnTo>
                    <a:pt x="1054" y="45"/>
                  </a:lnTo>
                  <a:lnTo>
                    <a:pt x="1042" y="42"/>
                  </a:lnTo>
                  <a:lnTo>
                    <a:pt x="1027" y="40"/>
                  </a:lnTo>
                  <a:lnTo>
                    <a:pt x="1012" y="38"/>
                  </a:lnTo>
                  <a:lnTo>
                    <a:pt x="997" y="37"/>
                  </a:lnTo>
                  <a:lnTo>
                    <a:pt x="984" y="37"/>
                  </a:lnTo>
                  <a:lnTo>
                    <a:pt x="972" y="36"/>
                  </a:lnTo>
                  <a:lnTo>
                    <a:pt x="965" y="36"/>
                  </a:lnTo>
                  <a:lnTo>
                    <a:pt x="962" y="36"/>
                  </a:lnTo>
                  <a:lnTo>
                    <a:pt x="942" y="37"/>
                  </a:lnTo>
                  <a:lnTo>
                    <a:pt x="923" y="38"/>
                  </a:lnTo>
                  <a:lnTo>
                    <a:pt x="903" y="41"/>
                  </a:lnTo>
                  <a:lnTo>
                    <a:pt x="885" y="45"/>
                  </a:lnTo>
                  <a:lnTo>
                    <a:pt x="867" y="49"/>
                  </a:lnTo>
                  <a:lnTo>
                    <a:pt x="850" y="54"/>
                  </a:lnTo>
                  <a:lnTo>
                    <a:pt x="832" y="61"/>
                  </a:lnTo>
                  <a:lnTo>
                    <a:pt x="815" y="68"/>
                  </a:lnTo>
                  <a:lnTo>
                    <a:pt x="799" y="76"/>
                  </a:lnTo>
                  <a:lnTo>
                    <a:pt x="783" y="84"/>
                  </a:lnTo>
                  <a:lnTo>
                    <a:pt x="767" y="94"/>
                  </a:lnTo>
                  <a:lnTo>
                    <a:pt x="753" y="104"/>
                  </a:lnTo>
                  <a:lnTo>
                    <a:pt x="737" y="115"/>
                  </a:lnTo>
                  <a:lnTo>
                    <a:pt x="723" y="126"/>
                  </a:lnTo>
                  <a:lnTo>
                    <a:pt x="709" y="138"/>
                  </a:lnTo>
                  <a:lnTo>
                    <a:pt x="696" y="149"/>
                  </a:lnTo>
                  <a:lnTo>
                    <a:pt x="683" y="162"/>
                  </a:lnTo>
                  <a:lnTo>
                    <a:pt x="670" y="175"/>
                  </a:lnTo>
                  <a:lnTo>
                    <a:pt x="658" y="188"/>
                  </a:lnTo>
                  <a:lnTo>
                    <a:pt x="646" y="201"/>
                  </a:lnTo>
                  <a:lnTo>
                    <a:pt x="624" y="229"/>
                  </a:lnTo>
                  <a:lnTo>
                    <a:pt x="603" y="257"/>
                  </a:lnTo>
                  <a:lnTo>
                    <a:pt x="584" y="285"/>
                  </a:lnTo>
                  <a:lnTo>
                    <a:pt x="568" y="314"/>
                  </a:lnTo>
                  <a:lnTo>
                    <a:pt x="552" y="342"/>
                  </a:lnTo>
                  <a:lnTo>
                    <a:pt x="539" y="368"/>
                  </a:lnTo>
                  <a:lnTo>
                    <a:pt x="539" y="38"/>
                  </a:lnTo>
                  <a:lnTo>
                    <a:pt x="0" y="38"/>
                  </a:lnTo>
                  <a:lnTo>
                    <a:pt x="0" y="1337"/>
                  </a:lnTo>
                  <a:lnTo>
                    <a:pt x="539" y="1337"/>
                  </a:lnTo>
                  <a:lnTo>
                    <a:pt x="539" y="822"/>
                  </a:lnTo>
                  <a:lnTo>
                    <a:pt x="541" y="809"/>
                  </a:lnTo>
                  <a:lnTo>
                    <a:pt x="545" y="793"/>
                  </a:lnTo>
                  <a:lnTo>
                    <a:pt x="551" y="773"/>
                  </a:lnTo>
                  <a:lnTo>
                    <a:pt x="562" y="750"/>
                  </a:lnTo>
                  <a:lnTo>
                    <a:pt x="574" y="725"/>
                  </a:lnTo>
                  <a:lnTo>
                    <a:pt x="590" y="698"/>
                  </a:lnTo>
                  <a:lnTo>
                    <a:pt x="598" y="684"/>
                  </a:lnTo>
                  <a:lnTo>
                    <a:pt x="609" y="671"/>
                  </a:lnTo>
                  <a:lnTo>
                    <a:pt x="619" y="656"/>
                  </a:lnTo>
                  <a:lnTo>
                    <a:pt x="629" y="643"/>
                  </a:lnTo>
                  <a:lnTo>
                    <a:pt x="642" y="629"/>
                  </a:lnTo>
                  <a:lnTo>
                    <a:pt x="654" y="616"/>
                  </a:lnTo>
                  <a:lnTo>
                    <a:pt x="668" y="602"/>
                  </a:lnTo>
                  <a:lnTo>
                    <a:pt x="683" y="589"/>
                  </a:lnTo>
                  <a:lnTo>
                    <a:pt x="697" y="578"/>
                  </a:lnTo>
                  <a:lnTo>
                    <a:pt x="713" y="567"/>
                  </a:lnTo>
                  <a:lnTo>
                    <a:pt x="730" y="555"/>
                  </a:lnTo>
                  <a:lnTo>
                    <a:pt x="747" y="545"/>
                  </a:lnTo>
                  <a:lnTo>
                    <a:pt x="765" y="536"/>
                  </a:lnTo>
                  <a:lnTo>
                    <a:pt x="785" y="528"/>
                  </a:lnTo>
                  <a:lnTo>
                    <a:pt x="805" y="521"/>
                  </a:lnTo>
                  <a:lnTo>
                    <a:pt x="825" y="515"/>
                  </a:lnTo>
                  <a:lnTo>
                    <a:pt x="847" y="509"/>
                  </a:lnTo>
                  <a:lnTo>
                    <a:pt x="870" y="505"/>
                  </a:lnTo>
                  <a:lnTo>
                    <a:pt x="893" y="503"/>
                  </a:lnTo>
                  <a:lnTo>
                    <a:pt x="917" y="503"/>
                  </a:lnTo>
                  <a:lnTo>
                    <a:pt x="922" y="503"/>
                  </a:lnTo>
                  <a:lnTo>
                    <a:pt x="928" y="503"/>
                  </a:lnTo>
                  <a:lnTo>
                    <a:pt x="934" y="504"/>
                  </a:lnTo>
                  <a:lnTo>
                    <a:pt x="942" y="505"/>
                  </a:lnTo>
                  <a:lnTo>
                    <a:pt x="949" y="506"/>
                  </a:lnTo>
                  <a:lnTo>
                    <a:pt x="956" y="507"/>
                  </a:lnTo>
                  <a:lnTo>
                    <a:pt x="964" y="508"/>
                  </a:lnTo>
                  <a:lnTo>
                    <a:pt x="971" y="510"/>
                  </a:lnTo>
                  <a:lnTo>
                    <a:pt x="968" y="527"/>
                  </a:lnTo>
                  <a:lnTo>
                    <a:pt x="966" y="544"/>
                  </a:lnTo>
                  <a:lnTo>
                    <a:pt x="963" y="561"/>
                  </a:lnTo>
                  <a:lnTo>
                    <a:pt x="962" y="579"/>
                  </a:lnTo>
                  <a:lnTo>
                    <a:pt x="960" y="597"/>
                  </a:lnTo>
                  <a:lnTo>
                    <a:pt x="959" y="614"/>
                  </a:lnTo>
                  <a:lnTo>
                    <a:pt x="957" y="633"/>
                  </a:lnTo>
                  <a:lnTo>
                    <a:pt x="957" y="652"/>
                  </a:lnTo>
                  <a:lnTo>
                    <a:pt x="957" y="706"/>
                  </a:lnTo>
                  <a:lnTo>
                    <a:pt x="959" y="749"/>
                  </a:lnTo>
                  <a:lnTo>
                    <a:pt x="962" y="790"/>
                  </a:lnTo>
                  <a:lnTo>
                    <a:pt x="967" y="830"/>
                  </a:lnTo>
                  <a:lnTo>
                    <a:pt x="974" y="868"/>
                  </a:lnTo>
                  <a:lnTo>
                    <a:pt x="984" y="904"/>
                  </a:lnTo>
                  <a:lnTo>
                    <a:pt x="994" y="939"/>
                  </a:lnTo>
                  <a:lnTo>
                    <a:pt x="1008" y="973"/>
                  </a:lnTo>
                  <a:lnTo>
                    <a:pt x="1022" y="1005"/>
                  </a:lnTo>
                  <a:lnTo>
                    <a:pt x="1038" y="1036"/>
                  </a:lnTo>
                  <a:lnTo>
                    <a:pt x="1056" y="1065"/>
                  </a:lnTo>
                  <a:lnTo>
                    <a:pt x="1076" y="1093"/>
                  </a:lnTo>
                  <a:lnTo>
                    <a:pt x="1096" y="1120"/>
                  </a:lnTo>
                  <a:lnTo>
                    <a:pt x="1118" y="1145"/>
                  </a:lnTo>
                  <a:lnTo>
                    <a:pt x="1142" y="1168"/>
                  </a:lnTo>
                  <a:lnTo>
                    <a:pt x="1167" y="1190"/>
                  </a:lnTo>
                  <a:lnTo>
                    <a:pt x="1194" y="1211"/>
                  </a:lnTo>
                  <a:lnTo>
                    <a:pt x="1221" y="1231"/>
                  </a:lnTo>
                  <a:lnTo>
                    <a:pt x="1249" y="1250"/>
                  </a:lnTo>
                  <a:lnTo>
                    <a:pt x="1279" y="1266"/>
                  </a:lnTo>
                  <a:lnTo>
                    <a:pt x="1310" y="1282"/>
                  </a:lnTo>
                  <a:lnTo>
                    <a:pt x="1342" y="1297"/>
                  </a:lnTo>
                  <a:lnTo>
                    <a:pt x="1374" y="1309"/>
                  </a:lnTo>
                  <a:lnTo>
                    <a:pt x="1408" y="1320"/>
                  </a:lnTo>
                  <a:lnTo>
                    <a:pt x="1441" y="1331"/>
                  </a:lnTo>
                  <a:lnTo>
                    <a:pt x="1477" y="1340"/>
                  </a:lnTo>
                  <a:lnTo>
                    <a:pt x="1512" y="1348"/>
                  </a:lnTo>
                  <a:lnTo>
                    <a:pt x="1548" y="1355"/>
                  </a:lnTo>
                  <a:lnTo>
                    <a:pt x="1584" y="1360"/>
                  </a:lnTo>
                  <a:lnTo>
                    <a:pt x="1622" y="1364"/>
                  </a:lnTo>
                  <a:lnTo>
                    <a:pt x="1660" y="1367"/>
                  </a:lnTo>
                  <a:lnTo>
                    <a:pt x="1697" y="1368"/>
                  </a:lnTo>
                  <a:lnTo>
                    <a:pt x="1735" y="1369"/>
                  </a:lnTo>
                  <a:lnTo>
                    <a:pt x="1773" y="1368"/>
                  </a:lnTo>
                  <a:lnTo>
                    <a:pt x="1811" y="1367"/>
                  </a:lnTo>
                  <a:lnTo>
                    <a:pt x="1849" y="1364"/>
                  </a:lnTo>
                  <a:lnTo>
                    <a:pt x="1886" y="1360"/>
                  </a:lnTo>
                  <a:lnTo>
                    <a:pt x="1923" y="1355"/>
                  </a:lnTo>
                  <a:lnTo>
                    <a:pt x="1958" y="1348"/>
                  </a:lnTo>
                  <a:lnTo>
                    <a:pt x="1994" y="1340"/>
                  </a:lnTo>
                  <a:lnTo>
                    <a:pt x="2029" y="1331"/>
                  </a:lnTo>
                  <a:lnTo>
                    <a:pt x="2063" y="1320"/>
                  </a:lnTo>
                  <a:lnTo>
                    <a:pt x="2096" y="1309"/>
                  </a:lnTo>
                  <a:lnTo>
                    <a:pt x="2129" y="1297"/>
                  </a:lnTo>
                  <a:lnTo>
                    <a:pt x="2161" y="1282"/>
                  </a:lnTo>
                  <a:lnTo>
                    <a:pt x="2191" y="1266"/>
                  </a:lnTo>
                  <a:lnTo>
                    <a:pt x="2221" y="1250"/>
                  </a:lnTo>
                  <a:lnTo>
                    <a:pt x="2250" y="1231"/>
                  </a:lnTo>
                  <a:lnTo>
                    <a:pt x="2277" y="1211"/>
                  </a:lnTo>
                  <a:lnTo>
                    <a:pt x="2303" y="1190"/>
                  </a:lnTo>
                  <a:lnTo>
                    <a:pt x="2328" y="1168"/>
                  </a:lnTo>
                  <a:lnTo>
                    <a:pt x="2352" y="1145"/>
                  </a:lnTo>
                  <a:lnTo>
                    <a:pt x="2374" y="1120"/>
                  </a:lnTo>
                  <a:lnTo>
                    <a:pt x="2395" y="1093"/>
                  </a:lnTo>
                  <a:lnTo>
                    <a:pt x="2415" y="1065"/>
                  </a:lnTo>
                  <a:lnTo>
                    <a:pt x="2433" y="1036"/>
                  </a:lnTo>
                  <a:lnTo>
                    <a:pt x="2448" y="1005"/>
                  </a:lnTo>
                  <a:lnTo>
                    <a:pt x="2463" y="973"/>
                  </a:lnTo>
                  <a:lnTo>
                    <a:pt x="2475" y="939"/>
                  </a:lnTo>
                  <a:lnTo>
                    <a:pt x="2487" y="904"/>
                  </a:lnTo>
                  <a:lnTo>
                    <a:pt x="2496" y="868"/>
                  </a:lnTo>
                  <a:lnTo>
                    <a:pt x="2503" y="830"/>
                  </a:lnTo>
                  <a:lnTo>
                    <a:pt x="2508" y="790"/>
                  </a:lnTo>
                  <a:lnTo>
                    <a:pt x="2512" y="749"/>
                  </a:lnTo>
                  <a:lnTo>
                    <a:pt x="2513" y="706"/>
                  </a:lnTo>
                  <a:lnTo>
                    <a:pt x="2513" y="652"/>
                  </a:lnTo>
                  <a:lnTo>
                    <a:pt x="2512" y="611"/>
                  </a:lnTo>
                  <a:lnTo>
                    <a:pt x="2508" y="572"/>
                  </a:lnTo>
                  <a:lnTo>
                    <a:pt x="2503" y="533"/>
                  </a:lnTo>
                  <a:lnTo>
                    <a:pt x="2496" y="496"/>
                  </a:lnTo>
                  <a:lnTo>
                    <a:pt x="2487" y="460"/>
                  </a:lnTo>
                  <a:lnTo>
                    <a:pt x="2475" y="426"/>
                  </a:lnTo>
                  <a:lnTo>
                    <a:pt x="2463" y="394"/>
                  </a:lnTo>
                  <a:lnTo>
                    <a:pt x="2448" y="362"/>
                  </a:lnTo>
                  <a:lnTo>
                    <a:pt x="2433" y="332"/>
                  </a:lnTo>
                  <a:lnTo>
                    <a:pt x="2415" y="303"/>
                  </a:lnTo>
                  <a:lnTo>
                    <a:pt x="2395" y="276"/>
                  </a:lnTo>
                  <a:lnTo>
                    <a:pt x="2374" y="250"/>
                  </a:lnTo>
                  <a:lnTo>
                    <a:pt x="2352" y="225"/>
                  </a:lnTo>
                  <a:lnTo>
                    <a:pt x="2328" y="202"/>
                  </a:lnTo>
                  <a:lnTo>
                    <a:pt x="2303" y="179"/>
                  </a:lnTo>
                  <a:lnTo>
                    <a:pt x="2277" y="159"/>
                  </a:lnTo>
                  <a:lnTo>
                    <a:pt x="2250" y="140"/>
                  </a:lnTo>
                  <a:lnTo>
                    <a:pt x="2221" y="121"/>
                  </a:lnTo>
                  <a:lnTo>
                    <a:pt x="2191" y="104"/>
                  </a:lnTo>
                  <a:lnTo>
                    <a:pt x="2161" y="89"/>
                  </a:lnTo>
                  <a:lnTo>
                    <a:pt x="2129" y="74"/>
                  </a:lnTo>
                  <a:lnTo>
                    <a:pt x="2096" y="62"/>
                  </a:lnTo>
                  <a:lnTo>
                    <a:pt x="2063" y="50"/>
                  </a:lnTo>
                  <a:lnTo>
                    <a:pt x="2029" y="40"/>
                  </a:lnTo>
                  <a:lnTo>
                    <a:pt x="1994" y="30"/>
                  </a:lnTo>
                  <a:lnTo>
                    <a:pt x="1958" y="22"/>
                  </a:lnTo>
                  <a:lnTo>
                    <a:pt x="1923" y="16"/>
                  </a:lnTo>
                  <a:lnTo>
                    <a:pt x="1886" y="9"/>
                  </a:lnTo>
                  <a:lnTo>
                    <a:pt x="1849" y="5"/>
                  </a:lnTo>
                  <a:lnTo>
                    <a:pt x="1811" y="2"/>
                  </a:lnTo>
                  <a:lnTo>
                    <a:pt x="1773" y="0"/>
                  </a:lnTo>
                  <a:lnTo>
                    <a:pt x="1735" y="0"/>
                  </a:lnTo>
                  <a:close/>
                  <a:moveTo>
                    <a:pt x="1726" y="971"/>
                  </a:moveTo>
                  <a:lnTo>
                    <a:pt x="1711" y="971"/>
                  </a:lnTo>
                  <a:lnTo>
                    <a:pt x="1695" y="969"/>
                  </a:lnTo>
                  <a:lnTo>
                    <a:pt x="1678" y="966"/>
                  </a:lnTo>
                  <a:lnTo>
                    <a:pt x="1663" y="961"/>
                  </a:lnTo>
                  <a:lnTo>
                    <a:pt x="1654" y="958"/>
                  </a:lnTo>
                  <a:lnTo>
                    <a:pt x="1647" y="955"/>
                  </a:lnTo>
                  <a:lnTo>
                    <a:pt x="1640" y="951"/>
                  </a:lnTo>
                  <a:lnTo>
                    <a:pt x="1631" y="947"/>
                  </a:lnTo>
                  <a:lnTo>
                    <a:pt x="1624" y="941"/>
                  </a:lnTo>
                  <a:lnTo>
                    <a:pt x="1617" y="935"/>
                  </a:lnTo>
                  <a:lnTo>
                    <a:pt x="1609" y="929"/>
                  </a:lnTo>
                  <a:lnTo>
                    <a:pt x="1603" y="921"/>
                  </a:lnTo>
                  <a:lnTo>
                    <a:pt x="1596" y="913"/>
                  </a:lnTo>
                  <a:lnTo>
                    <a:pt x="1590" y="904"/>
                  </a:lnTo>
                  <a:lnTo>
                    <a:pt x="1583" y="894"/>
                  </a:lnTo>
                  <a:lnTo>
                    <a:pt x="1578" y="883"/>
                  </a:lnTo>
                  <a:lnTo>
                    <a:pt x="1572" y="872"/>
                  </a:lnTo>
                  <a:lnTo>
                    <a:pt x="1568" y="858"/>
                  </a:lnTo>
                  <a:lnTo>
                    <a:pt x="1562" y="845"/>
                  </a:lnTo>
                  <a:lnTo>
                    <a:pt x="1558" y="830"/>
                  </a:lnTo>
                  <a:lnTo>
                    <a:pt x="1554" y="814"/>
                  </a:lnTo>
                  <a:lnTo>
                    <a:pt x="1551" y="797"/>
                  </a:lnTo>
                  <a:lnTo>
                    <a:pt x="1548" y="779"/>
                  </a:lnTo>
                  <a:lnTo>
                    <a:pt x="1546" y="759"/>
                  </a:lnTo>
                  <a:lnTo>
                    <a:pt x="1544" y="739"/>
                  </a:lnTo>
                  <a:lnTo>
                    <a:pt x="1541" y="718"/>
                  </a:lnTo>
                  <a:lnTo>
                    <a:pt x="1540" y="694"/>
                  </a:lnTo>
                  <a:lnTo>
                    <a:pt x="1540" y="670"/>
                  </a:lnTo>
                  <a:lnTo>
                    <a:pt x="1540" y="645"/>
                  </a:lnTo>
                  <a:lnTo>
                    <a:pt x="1541" y="622"/>
                  </a:lnTo>
                  <a:lnTo>
                    <a:pt x="1544" y="600"/>
                  </a:lnTo>
                  <a:lnTo>
                    <a:pt x="1546" y="579"/>
                  </a:lnTo>
                  <a:lnTo>
                    <a:pt x="1548" y="559"/>
                  </a:lnTo>
                  <a:lnTo>
                    <a:pt x="1551" y="542"/>
                  </a:lnTo>
                  <a:lnTo>
                    <a:pt x="1554" y="525"/>
                  </a:lnTo>
                  <a:lnTo>
                    <a:pt x="1558" y="508"/>
                  </a:lnTo>
                  <a:lnTo>
                    <a:pt x="1562" y="494"/>
                  </a:lnTo>
                  <a:lnTo>
                    <a:pt x="1568" y="480"/>
                  </a:lnTo>
                  <a:lnTo>
                    <a:pt x="1572" y="468"/>
                  </a:lnTo>
                  <a:lnTo>
                    <a:pt x="1578" y="456"/>
                  </a:lnTo>
                  <a:lnTo>
                    <a:pt x="1583" y="445"/>
                  </a:lnTo>
                  <a:lnTo>
                    <a:pt x="1590" y="435"/>
                  </a:lnTo>
                  <a:lnTo>
                    <a:pt x="1596" y="426"/>
                  </a:lnTo>
                  <a:lnTo>
                    <a:pt x="1603" y="418"/>
                  </a:lnTo>
                  <a:lnTo>
                    <a:pt x="1609" y="410"/>
                  </a:lnTo>
                  <a:lnTo>
                    <a:pt x="1617" y="403"/>
                  </a:lnTo>
                  <a:lnTo>
                    <a:pt x="1624" y="398"/>
                  </a:lnTo>
                  <a:lnTo>
                    <a:pt x="1631" y="393"/>
                  </a:lnTo>
                  <a:lnTo>
                    <a:pt x="1640" y="387"/>
                  </a:lnTo>
                  <a:lnTo>
                    <a:pt x="1647" y="383"/>
                  </a:lnTo>
                  <a:lnTo>
                    <a:pt x="1654" y="380"/>
                  </a:lnTo>
                  <a:lnTo>
                    <a:pt x="1663" y="377"/>
                  </a:lnTo>
                  <a:lnTo>
                    <a:pt x="1678" y="373"/>
                  </a:lnTo>
                  <a:lnTo>
                    <a:pt x="1695" y="370"/>
                  </a:lnTo>
                  <a:lnTo>
                    <a:pt x="1711" y="369"/>
                  </a:lnTo>
                  <a:lnTo>
                    <a:pt x="1726" y="368"/>
                  </a:lnTo>
                  <a:lnTo>
                    <a:pt x="1742" y="369"/>
                  </a:lnTo>
                  <a:lnTo>
                    <a:pt x="1758" y="370"/>
                  </a:lnTo>
                  <a:lnTo>
                    <a:pt x="1773" y="373"/>
                  </a:lnTo>
                  <a:lnTo>
                    <a:pt x="1789" y="377"/>
                  </a:lnTo>
                  <a:lnTo>
                    <a:pt x="1797" y="380"/>
                  </a:lnTo>
                  <a:lnTo>
                    <a:pt x="1806" y="383"/>
                  </a:lnTo>
                  <a:lnTo>
                    <a:pt x="1813" y="387"/>
                  </a:lnTo>
                  <a:lnTo>
                    <a:pt x="1820" y="393"/>
                  </a:lnTo>
                  <a:lnTo>
                    <a:pt x="1828" y="398"/>
                  </a:lnTo>
                  <a:lnTo>
                    <a:pt x="1835" y="403"/>
                  </a:lnTo>
                  <a:lnTo>
                    <a:pt x="1842" y="410"/>
                  </a:lnTo>
                  <a:lnTo>
                    <a:pt x="1850" y="418"/>
                  </a:lnTo>
                  <a:lnTo>
                    <a:pt x="1856" y="426"/>
                  </a:lnTo>
                  <a:lnTo>
                    <a:pt x="1862" y="435"/>
                  </a:lnTo>
                  <a:lnTo>
                    <a:pt x="1868" y="445"/>
                  </a:lnTo>
                  <a:lnTo>
                    <a:pt x="1875" y="456"/>
                  </a:lnTo>
                  <a:lnTo>
                    <a:pt x="1880" y="468"/>
                  </a:lnTo>
                  <a:lnTo>
                    <a:pt x="1885" y="480"/>
                  </a:lnTo>
                  <a:lnTo>
                    <a:pt x="1890" y="494"/>
                  </a:lnTo>
                  <a:lnTo>
                    <a:pt x="1895" y="508"/>
                  </a:lnTo>
                  <a:lnTo>
                    <a:pt x="1898" y="525"/>
                  </a:lnTo>
                  <a:lnTo>
                    <a:pt x="1902" y="542"/>
                  </a:lnTo>
                  <a:lnTo>
                    <a:pt x="1905" y="559"/>
                  </a:lnTo>
                  <a:lnTo>
                    <a:pt x="1907" y="579"/>
                  </a:lnTo>
                  <a:lnTo>
                    <a:pt x="1909" y="600"/>
                  </a:lnTo>
                  <a:lnTo>
                    <a:pt x="1910" y="622"/>
                  </a:lnTo>
                  <a:lnTo>
                    <a:pt x="1911" y="645"/>
                  </a:lnTo>
                  <a:lnTo>
                    <a:pt x="1911" y="670"/>
                  </a:lnTo>
                  <a:lnTo>
                    <a:pt x="1911" y="694"/>
                  </a:lnTo>
                  <a:lnTo>
                    <a:pt x="1910" y="718"/>
                  </a:lnTo>
                  <a:lnTo>
                    <a:pt x="1909" y="739"/>
                  </a:lnTo>
                  <a:lnTo>
                    <a:pt x="1907" y="759"/>
                  </a:lnTo>
                  <a:lnTo>
                    <a:pt x="1905" y="779"/>
                  </a:lnTo>
                  <a:lnTo>
                    <a:pt x="1902" y="797"/>
                  </a:lnTo>
                  <a:lnTo>
                    <a:pt x="1898" y="814"/>
                  </a:lnTo>
                  <a:lnTo>
                    <a:pt x="1895" y="830"/>
                  </a:lnTo>
                  <a:lnTo>
                    <a:pt x="1890" y="845"/>
                  </a:lnTo>
                  <a:lnTo>
                    <a:pt x="1885" y="858"/>
                  </a:lnTo>
                  <a:lnTo>
                    <a:pt x="1880" y="872"/>
                  </a:lnTo>
                  <a:lnTo>
                    <a:pt x="1875" y="883"/>
                  </a:lnTo>
                  <a:lnTo>
                    <a:pt x="1868" y="894"/>
                  </a:lnTo>
                  <a:lnTo>
                    <a:pt x="1862" y="904"/>
                  </a:lnTo>
                  <a:lnTo>
                    <a:pt x="1856" y="913"/>
                  </a:lnTo>
                  <a:lnTo>
                    <a:pt x="1850" y="921"/>
                  </a:lnTo>
                  <a:lnTo>
                    <a:pt x="1842" y="929"/>
                  </a:lnTo>
                  <a:lnTo>
                    <a:pt x="1835" y="935"/>
                  </a:lnTo>
                  <a:lnTo>
                    <a:pt x="1828" y="941"/>
                  </a:lnTo>
                  <a:lnTo>
                    <a:pt x="1820" y="947"/>
                  </a:lnTo>
                  <a:lnTo>
                    <a:pt x="1813" y="951"/>
                  </a:lnTo>
                  <a:lnTo>
                    <a:pt x="1806" y="955"/>
                  </a:lnTo>
                  <a:lnTo>
                    <a:pt x="1797" y="958"/>
                  </a:lnTo>
                  <a:lnTo>
                    <a:pt x="1789" y="961"/>
                  </a:lnTo>
                  <a:lnTo>
                    <a:pt x="1773" y="966"/>
                  </a:lnTo>
                  <a:lnTo>
                    <a:pt x="1758" y="969"/>
                  </a:lnTo>
                  <a:lnTo>
                    <a:pt x="1742" y="971"/>
                  </a:lnTo>
                  <a:lnTo>
                    <a:pt x="1726" y="97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  <p:sp>
          <p:nvSpPr>
            <p:cNvPr id="3084" name="Freeform 235"/>
            <p:cNvSpPr>
              <a:spLocks/>
            </p:cNvSpPr>
            <p:nvPr/>
          </p:nvSpPr>
          <p:spPr bwMode="auto">
            <a:xfrm>
              <a:off x="5559" y="4079"/>
              <a:ext cx="106" cy="113"/>
            </a:xfrm>
            <a:custGeom>
              <a:avLst/>
              <a:gdLst>
                <a:gd name="T0" fmla="*/ 0 w 1274"/>
                <a:gd name="T1" fmla="*/ 0 h 1361"/>
                <a:gd name="T2" fmla="*/ 0 w 1274"/>
                <a:gd name="T3" fmla="*/ 0 h 1361"/>
                <a:gd name="T4" fmla="*/ 0 w 1274"/>
                <a:gd name="T5" fmla="*/ 0 h 1361"/>
                <a:gd name="T6" fmla="*/ 0 w 1274"/>
                <a:gd name="T7" fmla="*/ 0 h 1361"/>
                <a:gd name="T8" fmla="*/ 0 w 1274"/>
                <a:gd name="T9" fmla="*/ 0 h 1361"/>
                <a:gd name="T10" fmla="*/ 0 w 1274"/>
                <a:gd name="T11" fmla="*/ 0 h 1361"/>
                <a:gd name="T12" fmla="*/ 0 w 1274"/>
                <a:gd name="T13" fmla="*/ 0 h 1361"/>
                <a:gd name="T14" fmla="*/ 0 w 1274"/>
                <a:gd name="T15" fmla="*/ 0 h 1361"/>
                <a:gd name="T16" fmla="*/ 0 w 1274"/>
                <a:gd name="T17" fmla="*/ 0 h 1361"/>
                <a:gd name="T18" fmla="*/ 0 w 1274"/>
                <a:gd name="T19" fmla="*/ 0 h 1361"/>
                <a:gd name="T20" fmla="*/ 0 w 1274"/>
                <a:gd name="T21" fmla="*/ 0 h 1361"/>
                <a:gd name="T22" fmla="*/ 0 w 1274"/>
                <a:gd name="T23" fmla="*/ 0 h 1361"/>
                <a:gd name="T24" fmla="*/ 0 w 1274"/>
                <a:gd name="T25" fmla="*/ 0 h 1361"/>
                <a:gd name="T26" fmla="*/ 0 w 1274"/>
                <a:gd name="T27" fmla="*/ 0 h 1361"/>
                <a:gd name="T28" fmla="*/ 0 w 1274"/>
                <a:gd name="T29" fmla="*/ 0 h 1361"/>
                <a:gd name="T30" fmla="*/ 0 w 1274"/>
                <a:gd name="T31" fmla="*/ 0 h 1361"/>
                <a:gd name="T32" fmla="*/ 0 w 1274"/>
                <a:gd name="T33" fmla="*/ 0 h 1361"/>
                <a:gd name="T34" fmla="*/ 0 w 1274"/>
                <a:gd name="T35" fmla="*/ 0 h 1361"/>
                <a:gd name="T36" fmla="*/ 0 w 1274"/>
                <a:gd name="T37" fmla="*/ 0 h 1361"/>
                <a:gd name="T38" fmla="*/ 0 w 1274"/>
                <a:gd name="T39" fmla="*/ 0 h 1361"/>
                <a:gd name="T40" fmla="*/ 0 w 1274"/>
                <a:gd name="T41" fmla="*/ 0 h 1361"/>
                <a:gd name="T42" fmla="*/ 0 w 1274"/>
                <a:gd name="T43" fmla="*/ 0 h 1361"/>
                <a:gd name="T44" fmla="*/ 0 w 1274"/>
                <a:gd name="T45" fmla="*/ 0 h 1361"/>
                <a:gd name="T46" fmla="*/ 0 w 1274"/>
                <a:gd name="T47" fmla="*/ 0 h 1361"/>
                <a:gd name="T48" fmla="*/ 0 w 1274"/>
                <a:gd name="T49" fmla="*/ 0 h 1361"/>
                <a:gd name="T50" fmla="*/ 0 w 1274"/>
                <a:gd name="T51" fmla="*/ 0 h 1361"/>
                <a:gd name="T52" fmla="*/ 0 w 1274"/>
                <a:gd name="T53" fmla="*/ 0 h 1361"/>
                <a:gd name="T54" fmla="*/ 0 w 1274"/>
                <a:gd name="T55" fmla="*/ 0 h 1361"/>
                <a:gd name="T56" fmla="*/ 0 w 1274"/>
                <a:gd name="T57" fmla="*/ 0 h 1361"/>
                <a:gd name="T58" fmla="*/ 0 w 1274"/>
                <a:gd name="T59" fmla="*/ 0 h 1361"/>
                <a:gd name="T60" fmla="*/ 0 w 1274"/>
                <a:gd name="T61" fmla="*/ 0 h 1361"/>
                <a:gd name="T62" fmla="*/ 0 w 1274"/>
                <a:gd name="T63" fmla="*/ 0 h 1361"/>
                <a:gd name="T64" fmla="*/ 0 w 1274"/>
                <a:gd name="T65" fmla="*/ 0 h 1361"/>
                <a:gd name="T66" fmla="*/ 0 w 1274"/>
                <a:gd name="T67" fmla="*/ 0 h 1361"/>
                <a:gd name="T68" fmla="*/ 0 w 1274"/>
                <a:gd name="T69" fmla="*/ 0 h 1361"/>
                <a:gd name="T70" fmla="*/ 0 w 1274"/>
                <a:gd name="T71" fmla="*/ 0 h 1361"/>
                <a:gd name="T72" fmla="*/ 0 w 1274"/>
                <a:gd name="T73" fmla="*/ 0 h 1361"/>
                <a:gd name="T74" fmla="*/ 0 w 1274"/>
                <a:gd name="T75" fmla="*/ 0 h 1361"/>
                <a:gd name="T76" fmla="*/ 0 w 1274"/>
                <a:gd name="T77" fmla="*/ 0 h 1361"/>
                <a:gd name="T78" fmla="*/ 0 w 1274"/>
                <a:gd name="T79" fmla="*/ 0 h 1361"/>
                <a:gd name="T80" fmla="*/ 0 w 1274"/>
                <a:gd name="T81" fmla="*/ 0 h 1361"/>
                <a:gd name="T82" fmla="*/ 0 w 1274"/>
                <a:gd name="T83" fmla="*/ 0 h 1361"/>
                <a:gd name="T84" fmla="*/ 0 w 1274"/>
                <a:gd name="T85" fmla="*/ 0 h 1361"/>
                <a:gd name="T86" fmla="*/ 0 w 1274"/>
                <a:gd name="T87" fmla="*/ 0 h 1361"/>
                <a:gd name="T88" fmla="*/ 0 w 1274"/>
                <a:gd name="T89" fmla="*/ 0 h 1361"/>
                <a:gd name="T90" fmla="*/ 0 w 1274"/>
                <a:gd name="T91" fmla="*/ 0 h 1361"/>
                <a:gd name="T92" fmla="*/ 0 w 1274"/>
                <a:gd name="T93" fmla="*/ 0 h 1361"/>
                <a:gd name="T94" fmla="*/ 0 w 1274"/>
                <a:gd name="T95" fmla="*/ 0 h 1361"/>
                <a:gd name="T96" fmla="*/ 0 w 1274"/>
                <a:gd name="T97" fmla="*/ 0 h 1361"/>
                <a:gd name="T98" fmla="*/ 0 w 1274"/>
                <a:gd name="T99" fmla="*/ 0 h 1361"/>
                <a:gd name="T100" fmla="*/ 0 w 1274"/>
                <a:gd name="T101" fmla="*/ 0 h 1361"/>
                <a:gd name="T102" fmla="*/ 0 w 1274"/>
                <a:gd name="T103" fmla="*/ 0 h 1361"/>
                <a:gd name="T104" fmla="*/ 0 w 1274"/>
                <a:gd name="T105" fmla="*/ 0 h 1361"/>
                <a:gd name="T106" fmla="*/ 0 w 1274"/>
                <a:gd name="T107" fmla="*/ 0 h 1361"/>
                <a:gd name="T108" fmla="*/ 0 w 1274"/>
                <a:gd name="T109" fmla="*/ 0 h 1361"/>
                <a:gd name="T110" fmla="*/ 0 w 1274"/>
                <a:gd name="T111" fmla="*/ 0 h 1361"/>
                <a:gd name="T112" fmla="*/ 0 w 1274"/>
                <a:gd name="T113" fmla="*/ 0 h 1361"/>
                <a:gd name="T114" fmla="*/ 0 w 1274"/>
                <a:gd name="T115" fmla="*/ 0 h 1361"/>
                <a:gd name="T116" fmla="*/ 0 w 1274"/>
                <a:gd name="T117" fmla="*/ 0 h 13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74" h="1361">
                  <a:moveTo>
                    <a:pt x="989" y="366"/>
                  </a:moveTo>
                  <a:lnTo>
                    <a:pt x="994" y="366"/>
                  </a:lnTo>
                  <a:lnTo>
                    <a:pt x="1010" y="367"/>
                  </a:lnTo>
                  <a:lnTo>
                    <a:pt x="1034" y="370"/>
                  </a:lnTo>
                  <a:lnTo>
                    <a:pt x="1067" y="374"/>
                  </a:lnTo>
                  <a:lnTo>
                    <a:pt x="1087" y="377"/>
                  </a:lnTo>
                  <a:lnTo>
                    <a:pt x="1109" y="382"/>
                  </a:lnTo>
                  <a:lnTo>
                    <a:pt x="1132" y="388"/>
                  </a:lnTo>
                  <a:lnTo>
                    <a:pt x="1157" y="394"/>
                  </a:lnTo>
                  <a:lnTo>
                    <a:pt x="1184" y="401"/>
                  </a:lnTo>
                  <a:lnTo>
                    <a:pt x="1212" y="409"/>
                  </a:lnTo>
                  <a:lnTo>
                    <a:pt x="1243" y="420"/>
                  </a:lnTo>
                  <a:lnTo>
                    <a:pt x="1274" y="431"/>
                  </a:lnTo>
                  <a:lnTo>
                    <a:pt x="1274" y="62"/>
                  </a:lnTo>
                  <a:lnTo>
                    <a:pt x="1260" y="56"/>
                  </a:lnTo>
                  <a:lnTo>
                    <a:pt x="1246" y="51"/>
                  </a:lnTo>
                  <a:lnTo>
                    <a:pt x="1230" y="46"/>
                  </a:lnTo>
                  <a:lnTo>
                    <a:pt x="1214" y="42"/>
                  </a:lnTo>
                  <a:lnTo>
                    <a:pt x="1181" y="34"/>
                  </a:lnTo>
                  <a:lnTo>
                    <a:pt x="1145" y="26"/>
                  </a:lnTo>
                  <a:lnTo>
                    <a:pt x="1109" y="21"/>
                  </a:lnTo>
                  <a:lnTo>
                    <a:pt x="1071" y="16"/>
                  </a:lnTo>
                  <a:lnTo>
                    <a:pt x="1035" y="12"/>
                  </a:lnTo>
                  <a:lnTo>
                    <a:pt x="999" y="9"/>
                  </a:lnTo>
                  <a:lnTo>
                    <a:pt x="933" y="3"/>
                  </a:lnTo>
                  <a:lnTo>
                    <a:pt x="880" y="1"/>
                  </a:lnTo>
                  <a:lnTo>
                    <a:pt x="845" y="0"/>
                  </a:lnTo>
                  <a:lnTo>
                    <a:pt x="831" y="0"/>
                  </a:lnTo>
                  <a:lnTo>
                    <a:pt x="765" y="1"/>
                  </a:lnTo>
                  <a:lnTo>
                    <a:pt x="704" y="5"/>
                  </a:lnTo>
                  <a:lnTo>
                    <a:pt x="645" y="11"/>
                  </a:lnTo>
                  <a:lnTo>
                    <a:pt x="590" y="18"/>
                  </a:lnTo>
                  <a:lnTo>
                    <a:pt x="537" y="28"/>
                  </a:lnTo>
                  <a:lnTo>
                    <a:pt x="488" y="40"/>
                  </a:lnTo>
                  <a:lnTo>
                    <a:pt x="442" y="52"/>
                  </a:lnTo>
                  <a:lnTo>
                    <a:pt x="398" y="67"/>
                  </a:lnTo>
                  <a:lnTo>
                    <a:pt x="359" y="84"/>
                  </a:lnTo>
                  <a:lnTo>
                    <a:pt x="321" y="101"/>
                  </a:lnTo>
                  <a:lnTo>
                    <a:pt x="286" y="121"/>
                  </a:lnTo>
                  <a:lnTo>
                    <a:pt x="253" y="142"/>
                  </a:lnTo>
                  <a:lnTo>
                    <a:pt x="223" y="163"/>
                  </a:lnTo>
                  <a:lnTo>
                    <a:pt x="196" y="186"/>
                  </a:lnTo>
                  <a:lnTo>
                    <a:pt x="171" y="210"/>
                  </a:lnTo>
                  <a:lnTo>
                    <a:pt x="147" y="235"/>
                  </a:lnTo>
                  <a:lnTo>
                    <a:pt x="126" y="260"/>
                  </a:lnTo>
                  <a:lnTo>
                    <a:pt x="107" y="286"/>
                  </a:lnTo>
                  <a:lnTo>
                    <a:pt x="89" y="313"/>
                  </a:lnTo>
                  <a:lnTo>
                    <a:pt x="75" y="340"/>
                  </a:lnTo>
                  <a:lnTo>
                    <a:pt x="61" y="368"/>
                  </a:lnTo>
                  <a:lnTo>
                    <a:pt x="49" y="396"/>
                  </a:lnTo>
                  <a:lnTo>
                    <a:pt x="38" y="424"/>
                  </a:lnTo>
                  <a:lnTo>
                    <a:pt x="30" y="452"/>
                  </a:lnTo>
                  <a:lnTo>
                    <a:pt x="21" y="480"/>
                  </a:lnTo>
                  <a:lnTo>
                    <a:pt x="15" y="508"/>
                  </a:lnTo>
                  <a:lnTo>
                    <a:pt x="11" y="537"/>
                  </a:lnTo>
                  <a:lnTo>
                    <a:pt x="7" y="564"/>
                  </a:lnTo>
                  <a:lnTo>
                    <a:pt x="4" y="592"/>
                  </a:lnTo>
                  <a:lnTo>
                    <a:pt x="1" y="618"/>
                  </a:lnTo>
                  <a:lnTo>
                    <a:pt x="0" y="645"/>
                  </a:lnTo>
                  <a:lnTo>
                    <a:pt x="0" y="670"/>
                  </a:lnTo>
                  <a:lnTo>
                    <a:pt x="0" y="696"/>
                  </a:lnTo>
                  <a:lnTo>
                    <a:pt x="1" y="722"/>
                  </a:lnTo>
                  <a:lnTo>
                    <a:pt x="4" y="749"/>
                  </a:lnTo>
                  <a:lnTo>
                    <a:pt x="7" y="777"/>
                  </a:lnTo>
                  <a:lnTo>
                    <a:pt x="11" y="805"/>
                  </a:lnTo>
                  <a:lnTo>
                    <a:pt x="16" y="834"/>
                  </a:lnTo>
                  <a:lnTo>
                    <a:pt x="22" y="862"/>
                  </a:lnTo>
                  <a:lnTo>
                    <a:pt x="30" y="892"/>
                  </a:lnTo>
                  <a:lnTo>
                    <a:pt x="39" y="921"/>
                  </a:lnTo>
                  <a:lnTo>
                    <a:pt x="50" y="950"/>
                  </a:lnTo>
                  <a:lnTo>
                    <a:pt x="62" y="979"/>
                  </a:lnTo>
                  <a:lnTo>
                    <a:pt x="76" y="1007"/>
                  </a:lnTo>
                  <a:lnTo>
                    <a:pt x="91" y="1035"/>
                  </a:lnTo>
                  <a:lnTo>
                    <a:pt x="109" y="1063"/>
                  </a:lnTo>
                  <a:lnTo>
                    <a:pt x="128" y="1090"/>
                  </a:lnTo>
                  <a:lnTo>
                    <a:pt x="150" y="1117"/>
                  </a:lnTo>
                  <a:lnTo>
                    <a:pt x="174" y="1143"/>
                  </a:lnTo>
                  <a:lnTo>
                    <a:pt x="199" y="1168"/>
                  </a:lnTo>
                  <a:lnTo>
                    <a:pt x="227" y="1190"/>
                  </a:lnTo>
                  <a:lnTo>
                    <a:pt x="257" y="1213"/>
                  </a:lnTo>
                  <a:lnTo>
                    <a:pt x="291" y="1235"/>
                  </a:lnTo>
                  <a:lnTo>
                    <a:pt x="325" y="1255"/>
                  </a:lnTo>
                  <a:lnTo>
                    <a:pt x="364" y="1274"/>
                  </a:lnTo>
                  <a:lnTo>
                    <a:pt x="405" y="1291"/>
                  </a:lnTo>
                  <a:lnTo>
                    <a:pt x="449" y="1307"/>
                  </a:lnTo>
                  <a:lnTo>
                    <a:pt x="495" y="1321"/>
                  </a:lnTo>
                  <a:lnTo>
                    <a:pt x="545" y="1333"/>
                  </a:lnTo>
                  <a:lnTo>
                    <a:pt x="597" y="1342"/>
                  </a:lnTo>
                  <a:lnTo>
                    <a:pt x="652" y="1351"/>
                  </a:lnTo>
                  <a:lnTo>
                    <a:pt x="712" y="1356"/>
                  </a:lnTo>
                  <a:lnTo>
                    <a:pt x="775" y="1360"/>
                  </a:lnTo>
                  <a:lnTo>
                    <a:pt x="840" y="1361"/>
                  </a:lnTo>
                  <a:lnTo>
                    <a:pt x="853" y="1361"/>
                  </a:lnTo>
                  <a:lnTo>
                    <a:pt x="890" y="1360"/>
                  </a:lnTo>
                  <a:lnTo>
                    <a:pt x="944" y="1358"/>
                  </a:lnTo>
                  <a:lnTo>
                    <a:pt x="1009" y="1353"/>
                  </a:lnTo>
                  <a:lnTo>
                    <a:pt x="1044" y="1350"/>
                  </a:lnTo>
                  <a:lnTo>
                    <a:pt x="1081" y="1346"/>
                  </a:lnTo>
                  <a:lnTo>
                    <a:pt x="1116" y="1340"/>
                  </a:lnTo>
                  <a:lnTo>
                    <a:pt x="1152" y="1334"/>
                  </a:lnTo>
                  <a:lnTo>
                    <a:pt x="1186" y="1327"/>
                  </a:lnTo>
                  <a:lnTo>
                    <a:pt x="1219" y="1317"/>
                  </a:lnTo>
                  <a:lnTo>
                    <a:pt x="1233" y="1313"/>
                  </a:lnTo>
                  <a:lnTo>
                    <a:pt x="1248" y="1308"/>
                  </a:lnTo>
                  <a:lnTo>
                    <a:pt x="1261" y="1302"/>
                  </a:lnTo>
                  <a:lnTo>
                    <a:pt x="1274" y="1297"/>
                  </a:lnTo>
                  <a:lnTo>
                    <a:pt x="1274" y="906"/>
                  </a:lnTo>
                  <a:lnTo>
                    <a:pt x="1253" y="919"/>
                  </a:lnTo>
                  <a:lnTo>
                    <a:pt x="1231" y="929"/>
                  </a:lnTo>
                  <a:lnTo>
                    <a:pt x="1208" y="938"/>
                  </a:lnTo>
                  <a:lnTo>
                    <a:pt x="1185" y="947"/>
                  </a:lnTo>
                  <a:lnTo>
                    <a:pt x="1163" y="954"/>
                  </a:lnTo>
                  <a:lnTo>
                    <a:pt x="1140" y="959"/>
                  </a:lnTo>
                  <a:lnTo>
                    <a:pt x="1118" y="964"/>
                  </a:lnTo>
                  <a:lnTo>
                    <a:pt x="1098" y="968"/>
                  </a:lnTo>
                  <a:lnTo>
                    <a:pt x="1061" y="973"/>
                  </a:lnTo>
                  <a:lnTo>
                    <a:pt x="1032" y="976"/>
                  </a:lnTo>
                  <a:lnTo>
                    <a:pt x="1012" y="977"/>
                  </a:lnTo>
                  <a:lnTo>
                    <a:pt x="1004" y="977"/>
                  </a:lnTo>
                  <a:lnTo>
                    <a:pt x="974" y="976"/>
                  </a:lnTo>
                  <a:lnTo>
                    <a:pt x="945" y="974"/>
                  </a:lnTo>
                  <a:lnTo>
                    <a:pt x="929" y="972"/>
                  </a:lnTo>
                  <a:lnTo>
                    <a:pt x="915" y="969"/>
                  </a:lnTo>
                  <a:lnTo>
                    <a:pt x="900" y="966"/>
                  </a:lnTo>
                  <a:lnTo>
                    <a:pt x="886" y="962"/>
                  </a:lnTo>
                  <a:lnTo>
                    <a:pt x="872" y="958"/>
                  </a:lnTo>
                  <a:lnTo>
                    <a:pt x="858" y="954"/>
                  </a:lnTo>
                  <a:lnTo>
                    <a:pt x="845" y="949"/>
                  </a:lnTo>
                  <a:lnTo>
                    <a:pt x="831" y="943"/>
                  </a:lnTo>
                  <a:lnTo>
                    <a:pt x="817" y="936"/>
                  </a:lnTo>
                  <a:lnTo>
                    <a:pt x="805" y="929"/>
                  </a:lnTo>
                  <a:lnTo>
                    <a:pt x="793" y="921"/>
                  </a:lnTo>
                  <a:lnTo>
                    <a:pt x="781" y="912"/>
                  </a:lnTo>
                  <a:lnTo>
                    <a:pt x="769" y="903"/>
                  </a:lnTo>
                  <a:lnTo>
                    <a:pt x="759" y="894"/>
                  </a:lnTo>
                  <a:lnTo>
                    <a:pt x="748" y="883"/>
                  </a:lnTo>
                  <a:lnTo>
                    <a:pt x="739" y="872"/>
                  </a:lnTo>
                  <a:lnTo>
                    <a:pt x="730" y="859"/>
                  </a:lnTo>
                  <a:lnTo>
                    <a:pt x="721" y="847"/>
                  </a:lnTo>
                  <a:lnTo>
                    <a:pt x="714" y="833"/>
                  </a:lnTo>
                  <a:lnTo>
                    <a:pt x="707" y="819"/>
                  </a:lnTo>
                  <a:lnTo>
                    <a:pt x="700" y="803"/>
                  </a:lnTo>
                  <a:lnTo>
                    <a:pt x="694" y="786"/>
                  </a:lnTo>
                  <a:lnTo>
                    <a:pt x="689" y="770"/>
                  </a:lnTo>
                  <a:lnTo>
                    <a:pt x="686" y="752"/>
                  </a:lnTo>
                  <a:lnTo>
                    <a:pt x="683" y="732"/>
                  </a:lnTo>
                  <a:lnTo>
                    <a:pt x="680" y="712"/>
                  </a:lnTo>
                  <a:lnTo>
                    <a:pt x="678" y="692"/>
                  </a:lnTo>
                  <a:lnTo>
                    <a:pt x="677" y="670"/>
                  </a:lnTo>
                  <a:lnTo>
                    <a:pt x="678" y="648"/>
                  </a:lnTo>
                  <a:lnTo>
                    <a:pt x="681" y="627"/>
                  </a:lnTo>
                  <a:lnTo>
                    <a:pt x="683" y="607"/>
                  </a:lnTo>
                  <a:lnTo>
                    <a:pt x="687" y="589"/>
                  </a:lnTo>
                  <a:lnTo>
                    <a:pt x="691" y="571"/>
                  </a:lnTo>
                  <a:lnTo>
                    <a:pt x="696" y="554"/>
                  </a:lnTo>
                  <a:lnTo>
                    <a:pt x="704" y="538"/>
                  </a:lnTo>
                  <a:lnTo>
                    <a:pt x="710" y="522"/>
                  </a:lnTo>
                  <a:lnTo>
                    <a:pt x="718" y="507"/>
                  </a:lnTo>
                  <a:lnTo>
                    <a:pt x="727" y="494"/>
                  </a:lnTo>
                  <a:lnTo>
                    <a:pt x="736" y="481"/>
                  </a:lnTo>
                  <a:lnTo>
                    <a:pt x="746" y="470"/>
                  </a:lnTo>
                  <a:lnTo>
                    <a:pt x="756" y="458"/>
                  </a:lnTo>
                  <a:lnTo>
                    <a:pt x="767" y="448"/>
                  </a:lnTo>
                  <a:lnTo>
                    <a:pt x="779" y="438"/>
                  </a:lnTo>
                  <a:lnTo>
                    <a:pt x="790" y="429"/>
                  </a:lnTo>
                  <a:lnTo>
                    <a:pt x="802" y="421"/>
                  </a:lnTo>
                  <a:lnTo>
                    <a:pt x="814" y="413"/>
                  </a:lnTo>
                  <a:lnTo>
                    <a:pt x="827" y="406"/>
                  </a:lnTo>
                  <a:lnTo>
                    <a:pt x="839" y="399"/>
                  </a:lnTo>
                  <a:lnTo>
                    <a:pt x="853" y="394"/>
                  </a:lnTo>
                  <a:lnTo>
                    <a:pt x="866" y="389"/>
                  </a:lnTo>
                  <a:lnTo>
                    <a:pt x="879" y="384"/>
                  </a:lnTo>
                  <a:lnTo>
                    <a:pt x="892" y="380"/>
                  </a:lnTo>
                  <a:lnTo>
                    <a:pt x="918" y="374"/>
                  </a:lnTo>
                  <a:lnTo>
                    <a:pt x="943" y="370"/>
                  </a:lnTo>
                  <a:lnTo>
                    <a:pt x="966" y="367"/>
                  </a:lnTo>
                  <a:lnTo>
                    <a:pt x="989" y="3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  <p:sp>
          <p:nvSpPr>
            <p:cNvPr id="3085" name="Rectangle 236"/>
            <p:cNvSpPr>
              <a:spLocks noChangeArrowheads="1"/>
            </p:cNvSpPr>
            <p:nvPr/>
          </p:nvSpPr>
          <p:spPr bwMode="auto">
            <a:xfrm>
              <a:off x="5505" y="4040"/>
              <a:ext cx="47" cy="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616265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0508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+mj-lt"/>
          <a:ea typeface="黑体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黑体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ヒラギノ角ゴ Pro W3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ヒラギノ角ゴ Pro W3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ヒラギノ角ゴ Pro W3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195"/>
          </a:solidFill>
          <a:latin typeface="Arial" charset="0"/>
          <a:ea typeface="ヒラギノ角ゴ Pro W3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黑体" pitchFamily="49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黑体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黑体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黑体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黑体" pitchFamily="49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98500"/>
            <a:ext cx="7886700" cy="99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BEC10-F5BB-47AB-8AAE-C219B4F258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11C9-6ABC-45BC-9DDA-AC7D43D5165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849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2">
              <a:lumMod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53368" y="2568081"/>
            <a:ext cx="6792771" cy="279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4400" b="1" dirty="0" smtClean="0">
                <a:solidFill>
                  <a:srgbClr val="C20E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病例报告</a:t>
            </a:r>
            <a:endParaRPr lang="en-US" altLang="zh-CN" sz="4400" b="1" dirty="0" smtClean="0">
              <a:solidFill>
                <a:srgbClr val="C20E8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/>
            <a:endParaRPr lang="en-US" altLang="zh-CN" sz="4400" b="1" dirty="0" smtClean="0">
              <a:solidFill>
                <a:srgbClr val="923E9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/>
            <a:r>
              <a:rPr lang="zh-CN" altLang="en-US" sz="2000" b="1" dirty="0" smtClean="0">
                <a:solidFill>
                  <a:srgbClr val="923E94"/>
                </a:solidFill>
              </a:rPr>
              <a:t>提供医院</a:t>
            </a:r>
            <a:endParaRPr lang="en-US" altLang="zh-CN" sz="2000" b="1" dirty="0" smtClean="0">
              <a:solidFill>
                <a:srgbClr val="923E94"/>
              </a:solidFill>
            </a:endParaRPr>
          </a:p>
          <a:p>
            <a:pPr algn="ctr"/>
            <a:r>
              <a:rPr lang="zh-CN" altLang="en-US" sz="2000" b="1" dirty="0" smtClean="0">
                <a:solidFill>
                  <a:srgbClr val="923E94"/>
                </a:solidFill>
              </a:rPr>
              <a:t>作者</a:t>
            </a:r>
            <a:endParaRPr lang="en-US" altLang="zh-CN" sz="2000" b="1" dirty="0" smtClean="0">
              <a:solidFill>
                <a:srgbClr val="923E94"/>
              </a:solidFill>
            </a:endParaRPr>
          </a:p>
          <a:p>
            <a:pPr algn="ctr"/>
            <a:r>
              <a:rPr lang="zh-CN" altLang="en-US" sz="2000" b="1" dirty="0" smtClean="0">
                <a:solidFill>
                  <a:srgbClr val="923E94"/>
                </a:solidFill>
              </a:rPr>
              <a:t>联系方式</a:t>
            </a:r>
            <a:endParaRPr lang="en-US" altLang="zh-CN" sz="2000" b="1" dirty="0" smtClean="0">
              <a:solidFill>
                <a:srgbClr val="923E94"/>
              </a:solidFill>
            </a:endParaRPr>
          </a:p>
          <a:p>
            <a:pPr algn="ctr"/>
            <a:r>
              <a:rPr lang="zh-CN" altLang="en-US" sz="2000" b="1" dirty="0" smtClean="0">
                <a:solidFill>
                  <a:srgbClr val="923E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endParaRPr lang="en-US" altLang="zh-CN" sz="2000" b="1" dirty="0" smtClean="0">
              <a:solidFill>
                <a:srgbClr val="923E9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/>
            <a:endParaRPr lang="en-US" altLang="zh-CN" sz="3200" b="1" dirty="0">
              <a:solidFill>
                <a:srgbClr val="C20E8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/>
            <a:endParaRPr lang="zh-CN" altLang="en-US" sz="1600" b="1" dirty="0">
              <a:solidFill>
                <a:srgbClr val="C20E8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06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诊断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手术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手术日期：</a:t>
            </a:r>
            <a:endParaRPr lang="en-US" altLang="zh-CN" dirty="0" smtClean="0"/>
          </a:p>
          <a:p>
            <a:r>
              <a:rPr lang="zh-CN" altLang="en-US" dirty="0" smtClean="0"/>
              <a:t>手术方式：</a:t>
            </a:r>
            <a:endParaRPr lang="en-US" altLang="zh-CN" dirty="0" smtClean="0"/>
          </a:p>
          <a:p>
            <a:r>
              <a:rPr lang="zh-CN" altLang="en-US" dirty="0" smtClean="0"/>
              <a:t>植入器械类型：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术中相关影像（可多图）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心电图图像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X</a:t>
            </a:r>
            <a:r>
              <a:rPr lang="zh-CN" altLang="en-US" dirty="0" smtClean="0"/>
              <a:t>线影像图像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手术经验分享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术后心电图及影像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心电图图像：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X</a:t>
            </a:r>
            <a:r>
              <a:rPr lang="zh-CN" altLang="en-US" dirty="0" smtClean="0"/>
              <a:t>线影像：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手术并发症（如果有）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发生时间：</a:t>
            </a:r>
            <a:endParaRPr lang="en-US" altLang="zh-CN" dirty="0" smtClean="0"/>
          </a:p>
          <a:p>
            <a:r>
              <a:rPr lang="zh-CN" altLang="en-US" dirty="0" smtClean="0"/>
              <a:t>患者症状：</a:t>
            </a:r>
            <a:endParaRPr lang="en-US" altLang="zh-CN" dirty="0" smtClean="0"/>
          </a:p>
          <a:p>
            <a:r>
              <a:rPr lang="zh-CN" altLang="en-US" dirty="0" smtClean="0"/>
              <a:t>检查内容：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相关检查图像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手术并发症处理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处理时间：</a:t>
            </a:r>
            <a:endParaRPr lang="en-US" altLang="zh-CN" dirty="0" smtClean="0"/>
          </a:p>
          <a:p>
            <a:r>
              <a:rPr lang="zh-CN" altLang="en-US" dirty="0" smtClean="0"/>
              <a:t>处理方法：</a:t>
            </a:r>
            <a:endParaRPr lang="en-US" altLang="zh-CN" dirty="0" smtClean="0"/>
          </a:p>
          <a:p>
            <a:r>
              <a:rPr lang="zh-CN" altLang="en-US" dirty="0" smtClean="0"/>
              <a:t>结局：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相关影像：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患者随访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随访频度：</a:t>
            </a:r>
            <a:endParaRPr lang="en-US" altLang="zh-CN" dirty="0" smtClean="0"/>
          </a:p>
          <a:p>
            <a:r>
              <a:rPr lang="zh-CN" altLang="en-US" dirty="0" smtClean="0"/>
              <a:t>随访内容：</a:t>
            </a:r>
            <a:endParaRPr lang="en-US" altLang="zh-CN" dirty="0" smtClean="0"/>
          </a:p>
          <a:p>
            <a:r>
              <a:rPr lang="zh-CN" altLang="en-US" dirty="0" smtClean="0"/>
              <a:t>药物治疗情况：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随访程控报告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器械并发症（如果有）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发生时间：</a:t>
            </a:r>
            <a:endParaRPr lang="en-US" altLang="zh-CN" dirty="0" smtClean="0"/>
          </a:p>
          <a:p>
            <a:r>
              <a:rPr lang="zh-CN" altLang="en-US" dirty="0" smtClean="0"/>
              <a:t>患者症状：</a:t>
            </a:r>
            <a:endParaRPr lang="en-US" altLang="zh-CN" dirty="0" smtClean="0"/>
          </a:p>
          <a:p>
            <a:r>
              <a:rPr lang="zh-CN" altLang="en-US" dirty="0" smtClean="0"/>
              <a:t>检查内容：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相关检查图像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器械并发症处理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处理时间：</a:t>
            </a:r>
            <a:endParaRPr lang="en-US" altLang="zh-CN" dirty="0" smtClean="0"/>
          </a:p>
          <a:p>
            <a:r>
              <a:rPr lang="zh-CN" altLang="en-US" dirty="0" smtClean="0"/>
              <a:t>处理方法：</a:t>
            </a:r>
            <a:endParaRPr lang="en-US" altLang="zh-CN" dirty="0" smtClean="0"/>
          </a:p>
          <a:p>
            <a:r>
              <a:rPr lang="zh-CN" altLang="en-US" dirty="0" smtClean="0"/>
              <a:t>结局：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相关影像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一般情况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患者性别</a:t>
            </a:r>
            <a:r>
              <a:rPr lang="en-US" altLang="zh-CN" dirty="0" smtClean="0"/>
              <a:t>/</a:t>
            </a:r>
            <a:r>
              <a:rPr lang="zh-CN" altLang="en-US" dirty="0" smtClean="0"/>
              <a:t>年龄，就诊日期</a:t>
            </a:r>
            <a:endParaRPr lang="en-US" altLang="zh-CN" dirty="0" smtClean="0"/>
          </a:p>
          <a:p>
            <a:r>
              <a:rPr lang="zh-CN" altLang="en-US" dirty="0" smtClean="0"/>
              <a:t>主诉：</a:t>
            </a:r>
            <a:endParaRPr lang="en-US" altLang="zh-CN" dirty="0" smtClean="0"/>
          </a:p>
          <a:p>
            <a:r>
              <a:rPr lang="zh-CN" altLang="en-US" dirty="0" smtClean="0"/>
              <a:t>现病史：</a:t>
            </a:r>
            <a:endParaRPr lang="en-US" altLang="zh-CN" dirty="0" smtClean="0"/>
          </a:p>
          <a:p>
            <a:r>
              <a:rPr lang="zh-CN" altLang="en-US" dirty="0" smtClean="0"/>
              <a:t>既往史</a:t>
            </a:r>
            <a:r>
              <a:rPr lang="en-US" altLang="zh-CN" dirty="0" smtClean="0"/>
              <a:t>/</a:t>
            </a:r>
            <a:r>
              <a:rPr lang="zh-CN" altLang="en-US" dirty="0" smtClean="0"/>
              <a:t>个人史（与本病相关的）：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本例的经验教训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704153" y="2695751"/>
            <a:ext cx="78279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zh-CN" altLang="en-US" sz="8000" b="1" dirty="0" smtClean="0">
                <a:solidFill>
                  <a:srgbClr val="990099"/>
                </a:solidFill>
                <a:ea typeface="黑体" pitchFamily="49" charset="-122"/>
                <a:cs typeface="Arial" charset="0"/>
              </a:rPr>
              <a:t>谢  谢！</a:t>
            </a:r>
            <a:r>
              <a:rPr lang="en-US" altLang="zh-CN" sz="8000" b="1" dirty="0">
                <a:solidFill>
                  <a:srgbClr val="990099"/>
                </a:solidFill>
                <a:ea typeface="黑体" pitchFamily="49" charset="-122"/>
                <a:cs typeface="Arial" charset="0"/>
              </a:rPr>
              <a:t/>
            </a:r>
            <a:br>
              <a:rPr lang="en-US" altLang="zh-CN" sz="8000" b="1" dirty="0">
                <a:solidFill>
                  <a:srgbClr val="990099"/>
                </a:solidFill>
                <a:ea typeface="黑体" pitchFamily="49" charset="-122"/>
                <a:cs typeface="Arial" charset="0"/>
              </a:rPr>
            </a:br>
            <a:endParaRPr lang="en-US" altLang="zh-CN" sz="8000" b="1" dirty="0">
              <a:solidFill>
                <a:srgbClr val="990099"/>
              </a:solidFill>
              <a:ea typeface="黑体" pitchFamily="49" charset="-122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4446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查体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生命体征</a:t>
            </a:r>
            <a:r>
              <a:rPr lang="en-US" altLang="zh-CN" dirty="0" smtClean="0"/>
              <a:t>:</a:t>
            </a:r>
          </a:p>
          <a:p>
            <a:r>
              <a:rPr lang="zh-CN" altLang="en-US" dirty="0" smtClean="0"/>
              <a:t>心肺查体</a:t>
            </a:r>
            <a:r>
              <a:rPr lang="en-US" altLang="zh-CN" dirty="0" smtClean="0"/>
              <a:t>:</a:t>
            </a:r>
          </a:p>
          <a:p>
            <a:r>
              <a:rPr lang="zh-CN" altLang="en-US" dirty="0" smtClean="0"/>
              <a:t>有诊断意义的体征：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化验报告（有诊断意义）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三大常规</a:t>
            </a:r>
            <a:endParaRPr lang="en-US" altLang="zh-CN" dirty="0" smtClean="0"/>
          </a:p>
          <a:p>
            <a:r>
              <a:rPr lang="zh-CN" altLang="en-US" dirty="0" smtClean="0"/>
              <a:t>生化</a:t>
            </a:r>
            <a:endParaRPr lang="en-US" altLang="zh-CN" dirty="0" smtClean="0"/>
          </a:p>
          <a:p>
            <a:r>
              <a:rPr lang="zh-CN" altLang="en-US" dirty="0" smtClean="0"/>
              <a:t>其他血液检查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心电图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565776" cy="907231"/>
          </a:xfrm>
        </p:spPr>
        <p:txBody>
          <a:bodyPr/>
          <a:lstStyle/>
          <a:p>
            <a:r>
              <a:rPr lang="zh-CN" altLang="en-US" dirty="0" smtClean="0"/>
              <a:t>心电图结论：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827584" y="2852935"/>
            <a:ext cx="8127504" cy="3279577"/>
          </a:xfrm>
        </p:spPr>
        <p:txBody>
          <a:bodyPr/>
          <a:lstStyle/>
          <a:p>
            <a:r>
              <a:rPr lang="zh-CN" altLang="en-US" dirty="0" smtClean="0"/>
              <a:t>心电图图片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心脏超声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1195263"/>
          </a:xfrm>
        </p:spPr>
        <p:txBody>
          <a:bodyPr/>
          <a:lstStyle/>
          <a:p>
            <a:r>
              <a:rPr lang="en-US" altLang="zh-CN" dirty="0" smtClean="0"/>
              <a:t>LA/LV/EF</a:t>
            </a:r>
          </a:p>
          <a:p>
            <a:r>
              <a:rPr lang="zh-CN" altLang="en-US" dirty="0" smtClean="0"/>
              <a:t>超声报告：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5145088" y="1988840"/>
            <a:ext cx="3810000" cy="4143673"/>
          </a:xfrm>
        </p:spPr>
        <p:txBody>
          <a:bodyPr/>
          <a:lstStyle/>
          <a:p>
            <a:r>
              <a:rPr lang="zh-CN" altLang="en-US" dirty="0" smtClean="0"/>
              <a:t>超声图片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胸片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胸片报告：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胸片图片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err="1" smtClean="0">
                <a:solidFill>
                  <a:srgbClr val="C20E86"/>
                </a:solidFill>
              </a:rPr>
              <a:t>Holter</a:t>
            </a:r>
            <a:endParaRPr lang="zh-CN" altLang="en-US" sz="4000" dirty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报告：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err="1" smtClean="0"/>
              <a:t>Holter</a:t>
            </a:r>
            <a:r>
              <a:rPr lang="zh-CN" altLang="en-US" dirty="0" smtClean="0"/>
              <a:t>图片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C20E86"/>
                </a:solidFill>
              </a:rPr>
              <a:t>有诊断意义</a:t>
            </a:r>
            <a:r>
              <a:rPr lang="zh-CN" altLang="en-US" sz="4000" dirty="0" smtClean="0">
                <a:solidFill>
                  <a:srgbClr val="C20E86"/>
                </a:solidFill>
              </a:rPr>
              <a:t>的其他检查</a:t>
            </a:r>
            <a:endParaRPr lang="zh-CN" altLang="en-US" sz="4000" dirty="0" smtClean="0">
              <a:solidFill>
                <a:srgbClr val="C20E8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报告：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相关图像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cb025ba9a6ccf8fed139b5222f2a63b17a4791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 Presentation">
  <a:themeElements>
    <a:clrScheme name="Blank Presentation 16">
      <a:dk1>
        <a:srgbClr val="616265"/>
      </a:dk1>
      <a:lt1>
        <a:srgbClr val="FFFFFF"/>
      </a:lt1>
      <a:dk2>
        <a:srgbClr val="005480"/>
      </a:dk2>
      <a:lt2>
        <a:srgbClr val="8C8D8E"/>
      </a:lt2>
      <a:accent1>
        <a:srgbClr val="BBE0E3"/>
      </a:accent1>
      <a:accent2>
        <a:srgbClr val="E37F1C"/>
      </a:accent2>
      <a:accent3>
        <a:srgbClr val="FFFFFF"/>
      </a:accent3>
      <a:accent4>
        <a:srgbClr val="525355"/>
      </a:accent4>
      <a:accent5>
        <a:srgbClr val="DAEDEF"/>
      </a:accent5>
      <a:accent6>
        <a:srgbClr val="CE7218"/>
      </a:accent6>
      <a:hlink>
        <a:srgbClr val="00B5E4"/>
      </a:hlink>
      <a:folHlink>
        <a:srgbClr val="EDC2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8C8D8E"/>
        </a:dk1>
        <a:lt1>
          <a:srgbClr val="FFFFFF"/>
        </a:lt1>
        <a:dk2>
          <a:srgbClr val="005195"/>
        </a:dk2>
        <a:lt2>
          <a:srgbClr val="8C8D8E"/>
        </a:lt2>
        <a:accent1>
          <a:srgbClr val="BBE0E3"/>
        </a:accent1>
        <a:accent2>
          <a:srgbClr val="EA7125"/>
        </a:accent2>
        <a:accent3>
          <a:srgbClr val="FFFFFF"/>
        </a:accent3>
        <a:accent4>
          <a:srgbClr val="777878"/>
        </a:accent4>
        <a:accent5>
          <a:srgbClr val="DAEDEF"/>
        </a:accent5>
        <a:accent6>
          <a:srgbClr val="D46620"/>
        </a:accent6>
        <a:hlink>
          <a:srgbClr val="00B8E5"/>
        </a:hlink>
        <a:folHlink>
          <a:srgbClr val="EDC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616265"/>
        </a:dk1>
        <a:lt1>
          <a:srgbClr val="FFFFFF"/>
        </a:lt1>
        <a:dk2>
          <a:srgbClr val="005195"/>
        </a:dk2>
        <a:lt2>
          <a:srgbClr val="8C8D8E"/>
        </a:lt2>
        <a:accent1>
          <a:srgbClr val="BBE0E3"/>
        </a:accent1>
        <a:accent2>
          <a:srgbClr val="EA7125"/>
        </a:accent2>
        <a:accent3>
          <a:srgbClr val="FFFFFF"/>
        </a:accent3>
        <a:accent4>
          <a:srgbClr val="525355"/>
        </a:accent4>
        <a:accent5>
          <a:srgbClr val="DAEDEF"/>
        </a:accent5>
        <a:accent6>
          <a:srgbClr val="D46620"/>
        </a:accent6>
        <a:hlink>
          <a:srgbClr val="00B8E5"/>
        </a:hlink>
        <a:folHlink>
          <a:srgbClr val="EDC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616265"/>
        </a:dk1>
        <a:lt1>
          <a:srgbClr val="FFFFFF"/>
        </a:lt1>
        <a:dk2>
          <a:srgbClr val="005195"/>
        </a:dk2>
        <a:lt2>
          <a:srgbClr val="8C8D8E"/>
        </a:lt2>
        <a:accent1>
          <a:srgbClr val="BBE0E3"/>
        </a:accent1>
        <a:accent2>
          <a:srgbClr val="E37F1C"/>
        </a:accent2>
        <a:accent3>
          <a:srgbClr val="FFFFFF"/>
        </a:accent3>
        <a:accent4>
          <a:srgbClr val="525355"/>
        </a:accent4>
        <a:accent5>
          <a:srgbClr val="DAEDEF"/>
        </a:accent5>
        <a:accent6>
          <a:srgbClr val="CE7218"/>
        </a:accent6>
        <a:hlink>
          <a:srgbClr val="00B5E4"/>
        </a:hlink>
        <a:folHlink>
          <a:srgbClr val="EDC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616265"/>
        </a:dk1>
        <a:lt1>
          <a:srgbClr val="FFFFFF"/>
        </a:lt1>
        <a:dk2>
          <a:srgbClr val="005480"/>
        </a:dk2>
        <a:lt2>
          <a:srgbClr val="8C8D8E"/>
        </a:lt2>
        <a:accent1>
          <a:srgbClr val="BBE0E3"/>
        </a:accent1>
        <a:accent2>
          <a:srgbClr val="E37F1C"/>
        </a:accent2>
        <a:accent3>
          <a:srgbClr val="FFFFFF"/>
        </a:accent3>
        <a:accent4>
          <a:srgbClr val="525355"/>
        </a:accent4>
        <a:accent5>
          <a:srgbClr val="DAEDEF"/>
        </a:accent5>
        <a:accent6>
          <a:srgbClr val="CE7218"/>
        </a:accent6>
        <a:hlink>
          <a:srgbClr val="00B5E4"/>
        </a:hlink>
        <a:folHlink>
          <a:srgbClr val="EDC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26046</TotalTime>
  <Words>229</Words>
  <Application>Microsoft Office PowerPoint</Application>
  <PresentationFormat>全屏显示(4:3)</PresentationFormat>
  <Paragraphs>74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Office 主题</vt:lpstr>
      <vt:lpstr>Blank Presentation</vt:lpstr>
      <vt:lpstr>3_Office 主题</vt:lpstr>
      <vt:lpstr>幻灯片 1</vt:lpstr>
      <vt:lpstr>一般情况</vt:lpstr>
      <vt:lpstr>查体</vt:lpstr>
      <vt:lpstr>化验报告（有诊断意义）</vt:lpstr>
      <vt:lpstr>心电图</vt:lpstr>
      <vt:lpstr>心脏超声</vt:lpstr>
      <vt:lpstr>胸片</vt:lpstr>
      <vt:lpstr>Holter</vt:lpstr>
      <vt:lpstr>有诊断意义的其他检查</vt:lpstr>
      <vt:lpstr>诊断</vt:lpstr>
      <vt:lpstr>手术</vt:lpstr>
      <vt:lpstr>术中相关影像（可多图）</vt:lpstr>
      <vt:lpstr>手术经验分享</vt:lpstr>
      <vt:lpstr>术后心电图及影像</vt:lpstr>
      <vt:lpstr>手术并发症（如果有）</vt:lpstr>
      <vt:lpstr>手术并发症处理</vt:lpstr>
      <vt:lpstr>患者随访</vt:lpstr>
      <vt:lpstr>器械并发症（如果有）</vt:lpstr>
      <vt:lpstr>器械并发症处理</vt:lpstr>
      <vt:lpstr>本例的经验教训</vt:lpstr>
      <vt:lpstr>幻灯片 21</vt:lpstr>
    </vt:vector>
  </TitlesOfParts>
  <Company>BPC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Cicely Tong</dc:creator>
  <cp:lastModifiedBy>Sky123.Org</cp:lastModifiedBy>
  <cp:revision>365</cp:revision>
  <cp:lastPrinted>2015-11-27T00:48:42Z</cp:lastPrinted>
  <dcterms:created xsi:type="dcterms:W3CDTF">2013-01-28T06:45:20Z</dcterms:created>
  <dcterms:modified xsi:type="dcterms:W3CDTF">2016-06-06T09:54:35Z</dcterms:modified>
</cp:coreProperties>
</file>